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0" r:id="rId3"/>
    <p:sldId id="261" r:id="rId4"/>
    <p:sldId id="263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49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3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642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9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652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8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0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8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1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1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41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2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10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B6D5-9A2C-4BD2-9593-329E63ABF3A1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1E45E8-DD10-438C-BB83-B821530ED0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0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05463"/>
            <a:ext cx="7766936" cy="164630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Тимофеева Ксения Дмитриевна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449470"/>
            <a:ext cx="7908782" cy="109689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Специалист по социальной работе социально-реабилитационного отделения граждан пожилого возраста и инвалидов (СРО) СПб ГБУ СОН «Комплексный центр социального обслуживания населения Фрунзенского района СПб»</a:t>
            </a:r>
          </a:p>
        </p:txBody>
      </p:sp>
    </p:spTree>
    <p:extLst>
      <p:ext uri="{BB962C8B-B14F-4D97-AF65-F5344CB8AC3E}">
        <p14:creationId xmlns:p14="http://schemas.microsoft.com/office/powerpoint/2010/main" val="247094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135" y="-65738"/>
            <a:ext cx="9564130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«Танцевально-адаптивная программа»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971" y="594662"/>
            <a:ext cx="915864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 ПСУ физической выносливости, нормализации эмоционального состояния и преодоления социальной изоляции.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двигательную активность ПСУ;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эмоциональное напряжение;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Развить коммуникативный потенциал.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724" y="2721866"/>
            <a:ext cx="4036541" cy="30274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0" y="3462418"/>
            <a:ext cx="4223265" cy="31674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3759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3081" y="0"/>
            <a:ext cx="10048358" cy="1320800"/>
          </a:xfrm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>
                <a:solidFill>
                  <a:schemeClr val="tx2"/>
                </a:solidFill>
              </a:rPr>
              <a:t>Результаты освоения программы «Танцевально-адаптивная программа»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0400"/>
            <a:ext cx="1037967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освоили более 20 человек;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посещают ПСУ разного возраста и с различными заболеваниями, в том числе жители блокадного Ленинграда, малолетние узники, колясочники, с заболеванием Паркинсона и другие;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Овладели комплексом дыхательных упражнений;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Преодолели социальную изоляцию и обрели новых знакомых;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Улучшили восприятие информации за счет повышения концентрации и устойчивости внимания.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500" dirty="0"/>
          </a:p>
          <a:p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35" y="3808420"/>
            <a:ext cx="3707028" cy="2780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92" y="3566224"/>
            <a:ext cx="4029956" cy="3022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775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9679" y="56457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Планы на будущее для программы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135" y="1014688"/>
            <a:ext cx="91586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проходить обучения по повышению квалификации;</a:t>
            </a:r>
          </a:p>
          <a:p>
            <a:pPr marL="457200" indent="-457200">
              <a:buAutoNum type="arabicParenR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Поучаствовать в форуме «Старшее поколение» с танцевальной программой;</a:t>
            </a:r>
          </a:p>
          <a:p>
            <a:pPr marL="457200" indent="-457200">
              <a:buAutoNum type="arabicParenR"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волонтеров для распространения практики.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343" y="3129363"/>
            <a:ext cx="3995841" cy="30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354" y="3720720"/>
            <a:ext cx="4607708" cy="3071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393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273" y="1647567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>
                <a:solidFill>
                  <a:schemeClr val="accent1">
                    <a:lumMod val="75000"/>
                  </a:schemeClr>
                </a:solidFill>
              </a:rPr>
              <a:t>СПАСИБО </a:t>
            </a:r>
            <a:br>
              <a:rPr lang="ru-RU" sz="8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8800" b="1" dirty="0">
                <a:solidFill>
                  <a:schemeClr val="accent1">
                    <a:lumMod val="75000"/>
                  </a:schemeClr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6482819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559</TotalTime>
  <Words>166</Words>
  <Application>Microsoft Office PowerPoint</Application>
  <PresentationFormat>Широкоэкранный</PresentationFormat>
  <Paragraphs>19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Грань</vt:lpstr>
      <vt:lpstr>Тимофеева Ксения Дмитриевна</vt:lpstr>
      <vt:lpstr>«Танцевально-адаптивная программа»</vt:lpstr>
      <vt:lpstr>Результаты освоения программы «Танцевально-адаптивная программа»</vt:lpstr>
      <vt:lpstr>Планы на будущее для программы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Тимофеева Ксения Дмитриевна</dc:title>
  <dc:creator>2</dc:creator>
  <cp:lastModifiedBy>HP Envy</cp:lastModifiedBy>
  <cp:revision>30</cp:revision>
  <dcterms:created xsi:type="dcterms:W3CDTF">2024-08-28T06:16:18Z</dcterms:created>
  <dcterms:modified xsi:type="dcterms:W3CDTF">2024-10-06T11:35:49Z</dcterms:modified>
</cp:coreProperties>
</file>