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jpeg" ContentType="image/jpeg"/>
  <Override PartName="/ppt/media/image2.jpeg" ContentType="image/jpeg"/>
  <Override PartName="/ppt/media/image1.jpeg" ContentType="image/jpeg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f62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928800"/>
            <a:ext cx="7770960" cy="26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7000"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b9cde5"/>
                </a:solidFill>
                <a:latin typeface="Calibri"/>
                <a:ea typeface="DejaVu Sans"/>
              </a:rPr>
              <a:t>Социальная практика для пожилых людей и лиц с ОВЗ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b9cde5"/>
                </a:solidFill>
                <a:latin typeface="Calibri"/>
                <a:ea typeface="DejaVu Sans"/>
              </a:rPr>
              <a:t> </a:t>
            </a:r>
            <a:r>
              <a:rPr b="0" lang="ru-RU" sz="6000" spc="-1" strike="noStrike">
                <a:solidFill>
                  <a:srgbClr val="b9cde5"/>
                </a:solidFill>
                <a:latin typeface="Calibri"/>
                <a:ea typeface="DejaVu Sans"/>
              </a:rPr>
              <a:t>«Игромания»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  <a:ea typeface="DejaVu Sans"/>
              </a:rPr>
              <a:t>Дальнегорский филиал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  <a:ea typeface="DejaVu Sans"/>
              </a:rPr>
              <a:t>КГАУСО «ПЦСОН»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  <a:ea typeface="DejaVu Sans"/>
              </a:rPr>
              <a:t>Тернейский МР, пгт. Терней, ул. Комсомольская, 15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  <a:ea typeface="DejaVu Sans"/>
              </a:rPr>
              <a:t>Тел.: 8 (42374)31-201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9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a452a"/>
                </a:solidFill>
                <a:latin typeface="Calibri"/>
                <a:ea typeface="DejaVu Sans"/>
              </a:rPr>
              <a:t>Актуальность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  <a:ea typeface="DejaVu Sans"/>
              </a:rPr>
              <a:t>Настольные игры- один из популярных способов проведения интересного и полезного досуга, который благотворно влияет на мозговую деятельность и психическое здоровье. Поэтому людям преклонного возраста очень полезно проводить свободное время за настольными играми. Как известно, плохое настроение, стресс, депрессия, бытовые проблемы снижают способность организма бороться с заболеваниями, что опасно для ослабленного организма пожилого человека. В то время, как чувство радости, позитивные мысли и смех, вызванные игрой снижают негативные чувства, вырабатываются гормоны радости и химические вещества, которые повышают иммунитет и помогают бороться с болезнями. Также игры помогают расслабиться и использовать свободное время целенаправленно, рационально и содержательно.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  <a:ea typeface="DejaVu Sans"/>
              </a:rPr>
              <a:t>Игровая форма позволяет пожилым людям наладить коммуникативные способности, познакомиться с новыми людьми, найти друга или человека по душе, ведь процесс общения очень благотворно влияет на общее психическое и физическое состояние. Примечательно, что участником настольной игры может стать любой человек, независимо от его физического и общего состояния (за исключением тяжелого или критического состояния).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9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  <a:ea typeface="DejaVu Sans"/>
              </a:rPr>
              <a:t>Самые распространенные настольные игры- домино, лото, шахматы, шашки, нарды, игральные карты, кроссворды и различные логические игры с карточками и заданиями. Эти игры отлично тренируют функции мозга, координацию и реакцию движений, заставляют игроков логически размышлять, развивать эрудицию, выстраивать стратегии наперед, улучшается память и способность сконцентрировать внимание.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  <a:ea typeface="DejaVu Sans"/>
              </a:rPr>
              <a:t>В результате регулярного времяпрепровождения за настольными играми улучшается качество жизни: наблюдается облегчение в выполнении повседневных дел, снижается рассеянность, забывчивость.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  <a:ea typeface="DejaVu Sans"/>
              </a:rPr>
              <a:t>Для старшего поколения время, проведенное за игрой, создает тёплую душевную атмосферу, люди сближаются, учатся взаимовыручке, умению следовать правилам, но при этом находить нестандартные решения. Игра- это очень эффективный способ тренировать коммуникабельность, преодолевать переживания и тревоги, воспитать стремление доводить начатое до конца. Совместные беседы за интересной игрой способствуют социальной адаптации, помогают испытать новые приятные эмоции и открывают путь к счастливой и здоровой жизни.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57200" y="648000"/>
            <a:ext cx="8228160" cy="54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Социализация пожилых людей, борьба с одиночеством, расширение круга общения;</a:t>
            </a:r>
            <a:endParaRPr b="0" lang="ru-RU" sz="32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Повышение самооценки и позитивного эмоционального настроя личности;</a:t>
            </a:r>
            <a:endParaRPr b="0" lang="ru-RU" sz="32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Снятие напряжения, стресса, профилактика возникновения депрессивного состояния и снижение риска развития деменции;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Целевая аудитория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143000"/>
            <a:ext cx="8228160" cy="49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Граждане пожилого возраста и инвалиды, состоящие и не состоящие на социальном обслуживании в КГАУСО «ПЦСОН», имеющие способность к самообслуживанию.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Количество участников 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Не менее 6 человек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Руководитель </a:t>
            </a:r>
            <a:endParaRPr b="0" lang="ru-RU" sz="3200" spc="-1" strike="noStrike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Зайцева Ольга Вадимовна – специалист по социальной работе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04000" y="742680"/>
            <a:ext cx="8352000" cy="480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60000" y="864000"/>
            <a:ext cx="8064000" cy="478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432000" y="1008000"/>
            <a:ext cx="8208000" cy="48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Application>LibreOffice/6.2.8.2$Linux_X86_64 LibreOffice_project/20$Build-2</Application>
  <Words>311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2020-08-02T23:56:08Z</dcterms:created>
  <dc:creator>Специалист</dc:creator>
  <dc:description/>
  <dc:language>ru-RU</dc:language>
  <cp:lastModifiedBy/>
  <dcterms:modified xsi:type="dcterms:W3CDTF">2024-09-20T11:09:00Z</dcterms:modified>
  <cp:revision>7</cp:revision>
  <dc:subject/>
  <dc:title>Клуб «Встреча»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