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71" r:id="rId5"/>
    <p:sldId id="260" r:id="rId6"/>
    <p:sldId id="272" r:id="rId7"/>
    <p:sldId id="278" r:id="rId8"/>
    <p:sldId id="277" r:id="rId9"/>
    <p:sldId id="266" r:id="rId10"/>
    <p:sldId id="279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4717" autoAdjust="0"/>
  </p:normalViewPr>
  <p:slideViewPr>
    <p:cSldViewPr>
      <p:cViewPr varScale="1">
        <p:scale>
          <a:sx n="141" d="100"/>
          <a:sy n="141" d="100"/>
        </p:scale>
        <p:origin x="-156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3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8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00053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3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8" y="325623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3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5" y="697609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3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1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3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8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11510"/>
            <a:ext cx="8712968" cy="2214246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 о сложном.</a:t>
            </a:r>
            <a:br>
              <a:rPr lang="ru-R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Сахарный диабет </a:t>
            </a:r>
            <a:b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пожилом возрасте. 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4168" y="3507854"/>
            <a:ext cx="2664296" cy="13501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Врач-гериатр </a:t>
            </a:r>
          </a:p>
          <a:p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ГБУЗ АО АГКБ№6 </a:t>
            </a:r>
          </a:p>
          <a:p>
            <a:r>
              <a:rPr lang="ru-RU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Галушин А.Н.</a:t>
            </a:r>
            <a:endPara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36727" y="627534"/>
            <a:ext cx="8568952" cy="2952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С Наступающим новым годом!!!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tobas\Desktop\pattern (7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079" y="3003798"/>
            <a:ext cx="1971483" cy="1971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154" y="771550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7534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3621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261" y="554920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03622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15566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500" y="88731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03622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949" y="789484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028" y="284986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254" y="930371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175" y="88730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-96472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-113113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-95912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398" y="771549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obas\Desktop\pattern (5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27" y="-88486"/>
            <a:ext cx="902597" cy="90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tobas\Desktop\pattern (6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9319" y="2610660"/>
            <a:ext cx="2591347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289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9502"/>
            <a:ext cx="7704856" cy="648072"/>
          </a:xfrm>
        </p:spPr>
        <p:txBody>
          <a:bodyPr>
            <a:normAutofit/>
          </a:bodyPr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31590"/>
            <a:ext cx="8496944" cy="3240361"/>
          </a:xfrm>
        </p:spPr>
        <p:txBody>
          <a:bodyPr>
            <a:normAutofit/>
          </a:bodyPr>
          <a:lstStyle/>
          <a:p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Определение.</a:t>
            </a:r>
          </a:p>
          <a:p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сахарного диабета.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Клинические проявления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сахарного диабета 2 типа.</a:t>
            </a:r>
          </a:p>
          <a:p>
            <a:r>
              <a:rPr lang="ru-RU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Глюкометрия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 сахарного диабета 2 типа.</a:t>
            </a:r>
            <a:endParaRPr lang="ru-RU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сахарного диабета 2 типа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776" y="123478"/>
            <a:ext cx="8604448" cy="72008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Сахарный диабет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71550"/>
            <a:ext cx="8352928" cy="264629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Сахарный диабет –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заболевание,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характеризующееся повышением содержания сахара в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крови, возникающее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результате дефектов выработки инсулина, дефекта действия инсулина или обоих этих факторов.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tobas\Downloads\sahar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795" y="2427735"/>
            <a:ext cx="3005425" cy="200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bas\Downloads\603e3e404a3005fbabb87ade7401e5a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02" y="2427735"/>
            <a:ext cx="3004577" cy="200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трелка вправо 5"/>
          <p:cNvSpPr/>
          <p:nvPr/>
        </p:nvSpPr>
        <p:spPr>
          <a:xfrm>
            <a:off x="3851920" y="3150796"/>
            <a:ext cx="165618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9502"/>
            <a:ext cx="8352928" cy="108012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сахарного диабета.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1779662"/>
            <a:ext cx="2880320" cy="8309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Сахарный диабет </a:t>
            </a:r>
          </a:p>
          <a:p>
            <a:pPr algn="ctr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типа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26587" y="1779661"/>
            <a:ext cx="2880320" cy="8309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Сахарный диабет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типа</a:t>
            </a:r>
          </a:p>
        </p:txBody>
      </p:sp>
      <p:sp>
        <p:nvSpPr>
          <p:cNvPr id="10" name="Стрелка вправо 9"/>
          <p:cNvSpPr/>
          <p:nvPr/>
        </p:nvSpPr>
        <p:spPr>
          <a:xfrm rot="9210221">
            <a:off x="1830213" y="1310557"/>
            <a:ext cx="1234052" cy="128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577560">
            <a:off x="5904793" y="1308694"/>
            <a:ext cx="1234052" cy="128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35596" y="2859782"/>
            <a:ext cx="2088232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Глюкоза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35596" y="3778747"/>
            <a:ext cx="2088232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Рецептор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35596" y="3327834"/>
            <a:ext cx="2088232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нсулин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35596" y="4222535"/>
            <a:ext cx="2088232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Клетка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8" name="Прямая со стрелкой 17"/>
          <p:cNvCxnSpPr>
            <a:stCxn id="12" idx="2"/>
            <a:endCxn id="13" idx="0"/>
          </p:cNvCxnSpPr>
          <p:nvPr/>
        </p:nvCxnSpPr>
        <p:spPr>
          <a:xfrm>
            <a:off x="1979712" y="3075806"/>
            <a:ext cx="0" cy="2520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981611" y="3543858"/>
            <a:ext cx="0" cy="2520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981611" y="3994771"/>
            <a:ext cx="0" cy="2520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55576" y="3327834"/>
            <a:ext cx="2448272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755576" y="3327834"/>
            <a:ext cx="2448272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5975526" y="2859782"/>
            <a:ext cx="2088232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Глюкоза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975526" y="3778747"/>
            <a:ext cx="2088232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Рецептор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975526" y="3327834"/>
            <a:ext cx="2088232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нсулин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975526" y="4222535"/>
            <a:ext cx="2088232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Клетка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Прямая со стрелкой 34"/>
          <p:cNvCxnSpPr>
            <a:stCxn id="31" idx="2"/>
            <a:endCxn id="33" idx="0"/>
          </p:cNvCxnSpPr>
          <p:nvPr/>
        </p:nvCxnSpPr>
        <p:spPr>
          <a:xfrm>
            <a:off x="7019642" y="3075806"/>
            <a:ext cx="0" cy="2520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021541" y="3543858"/>
            <a:ext cx="0" cy="2520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7021541" y="3994771"/>
            <a:ext cx="0" cy="2520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797405" y="3795886"/>
            <a:ext cx="2448272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5797405" y="3795886"/>
            <a:ext cx="2448272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109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966E-6 L -0.13091 4.4966E-6 C -0.18993 4.4966E-6 -0.26181 0.01976 -0.26181 0.03644 L -0.26181 0.07319 " pathEditMode="relative" rAng="0" ptsTypes="FfFF">
                                      <p:cBhvr>
                                        <p:cTn id="1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90" y="3644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5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9" grpId="2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3" grpId="0" animBg="1"/>
      <p:bldP spid="13" grpId="1" animBg="1"/>
      <p:bldP spid="15" grpId="0" animBg="1"/>
      <p:bldP spid="15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5486"/>
            <a:ext cx="7920880" cy="1224136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Симптомы сахарного диабета 2 типа.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91630"/>
            <a:ext cx="8568952" cy="2736304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Полидипсия (жажда)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fontAlgn="base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Полиурия (частое мочеиспускание)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fontAlgn="base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Лишний вес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fontAlgn="base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Выраженная утомляемость, вялость, усталость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fontAlgn="base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Нарушение зрения</a:t>
            </a:r>
          </a:p>
          <a:p>
            <a:pPr algn="just" fontAlgn="base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Частые инфекционные заболевания</a:t>
            </a:r>
          </a:p>
          <a:p>
            <a:pPr algn="just" fontAlgn="base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Повышенная потливость</a:t>
            </a:r>
          </a:p>
          <a:p>
            <a:pPr algn="just" fontAlgn="base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Сухость кожи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 algn="ctr" fontAlgn="base">
              <a:buNone/>
            </a:pPr>
            <a:endParaRPr lang="ru-RU" sz="2400" b="1" i="1" dirty="0" smtClean="0">
              <a:solidFill>
                <a:schemeClr val="accent3"/>
              </a:solidFill>
            </a:endParaRPr>
          </a:p>
        </p:txBody>
      </p:sp>
      <p:pic>
        <p:nvPicPr>
          <p:cNvPr id="4" name="Picture 2" descr="C:\Users\tobas\Downloads\5fbeb0e99f3f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3477"/>
            <a:ext cx="8640960" cy="4848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9502"/>
            <a:ext cx="849694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err="1" smtClean="0"/>
              <a:t>Глюкометрия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688" y="915566"/>
            <a:ext cx="8208912" cy="8640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Глюкометрия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определения уровня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глюкозы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органических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жидкостях (кровь, ликвор, моча).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tobas\Downloads\100e6d1d5c4843b9bff8612b0b8afcd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44164"/>
            <a:ext cx="3816424" cy="2542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tobas\Downloads\78139aa0e05e67182a66c1a9008ca74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51670"/>
            <a:ext cx="3672408" cy="255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251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4720"/>
            <a:ext cx="8352928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Лечение сахарного диабета 2 типа.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1707653"/>
            <a:ext cx="2880320" cy="8309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Таблетированные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формы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9210221">
            <a:off x="1758205" y="1238548"/>
            <a:ext cx="1234052" cy="128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01758" y="1707651"/>
            <a:ext cx="2880320" cy="8309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Инсулинотерапия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1804794">
            <a:off x="6177307" y="1238251"/>
            <a:ext cx="1234052" cy="128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3644136" y="2075934"/>
            <a:ext cx="18557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31840" y="3219822"/>
            <a:ext cx="2880320" cy="8309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образа жизни</a:t>
            </a:r>
            <a:endParaRPr lang="ru-RU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Users\tobas\Downloads\Diyabette_Beslenme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73" y="2715766"/>
            <a:ext cx="2481418" cy="1654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tobas\Downloads\1647529473_53-sportishka-com-p-shvedskaya-khodba-turizm-krasivo-foto-6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2" y="2715766"/>
            <a:ext cx="2376265" cy="1658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088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1686E-6 L 0 -0.2350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767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08912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Профилактика </a:t>
            </a:r>
            <a:r>
              <a:rPr lang="ru-RU" dirty="0"/>
              <a:t>сахарного диабета 2 типа.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540" y="1275606"/>
            <a:ext cx="8280920" cy="2808312"/>
          </a:xfrm>
        </p:spPr>
        <p:txBody>
          <a:bodyPr>
            <a:normAutofit/>
          </a:bodyPr>
          <a:lstStyle/>
          <a:p>
            <a:pPr marL="265113" indent="-265113"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Здоровое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питание</a:t>
            </a:r>
          </a:p>
          <a:p>
            <a:pPr marL="265113" indent="-265113"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Регулярные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умеренные физические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нагрузки </a:t>
            </a:r>
          </a:p>
          <a:p>
            <a:pPr marL="265113" indent="-265113"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Здоровый сон</a:t>
            </a:r>
          </a:p>
          <a:p>
            <a:pPr marL="265113" indent="-265113"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веса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5113" indent="-265113"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Своевременное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обращение к врачу-терапевту при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появлении симптомов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5113" indent="-265113"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Ежегодное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прохождение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диспансеризации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5874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131590"/>
            <a:ext cx="8352928" cy="2016224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/>
              <a:t>Благодарю за внимание!!!</a:t>
            </a:r>
            <a:endParaRPr lang="ru-RU" sz="6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602</TotalTime>
  <Words>189</Words>
  <Application>Microsoft Office PowerPoint</Application>
  <PresentationFormat>Экран (16:9)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Просто о сложном. Сахарный диабет  в пожилом возрасте. </vt:lpstr>
      <vt:lpstr>Содержание</vt:lpstr>
      <vt:lpstr>Сахарный диабет</vt:lpstr>
      <vt:lpstr>Классификация сахарного диабета.</vt:lpstr>
      <vt:lpstr>Симптомы сахарного диабета 2 типа.</vt:lpstr>
      <vt:lpstr>Глюкометрия.</vt:lpstr>
      <vt:lpstr>Лечение сахарного диабета 2 типа.</vt:lpstr>
      <vt:lpstr>Профилактика сахарного диабета 2 типа.</vt:lpstr>
      <vt:lpstr>Благодарю за внимание!!!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ДИЕТОТЕРАПИЯ В ПОЖИЛОМ  ВОЗРАСТЕ</dc:title>
  <dc:creator>user</dc:creator>
  <cp:lastModifiedBy>Г Анатолий</cp:lastModifiedBy>
  <cp:revision>72</cp:revision>
  <dcterms:created xsi:type="dcterms:W3CDTF">2022-10-07T07:16:17Z</dcterms:created>
  <dcterms:modified xsi:type="dcterms:W3CDTF">2023-12-15T20:25:47Z</dcterms:modified>
</cp:coreProperties>
</file>