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7" r:id="rId6"/>
    <p:sldId id="271" r:id="rId7"/>
    <p:sldId id="273" r:id="rId8"/>
    <p:sldId id="272" r:id="rId9"/>
    <p:sldId id="27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992888" cy="2376264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Северная </a:t>
            </a:r>
            <a:r>
              <a:rPr lang="ru-RU" sz="7200" dirty="0" err="1" smtClean="0"/>
              <a:t>ходба</a:t>
            </a:r>
            <a:r>
              <a:rPr lang="ru-RU" sz="7200" dirty="0" smtClean="0"/>
              <a:t>.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3356992"/>
            <a:ext cx="2664296" cy="230425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Врач-гериатр </a:t>
            </a:r>
          </a:p>
          <a:p>
            <a:r>
              <a:rPr lang="ru-RU" dirty="0" smtClean="0"/>
              <a:t>ГБУЗ АО АГКБ№6 </a:t>
            </a:r>
          </a:p>
          <a:p>
            <a:r>
              <a:rPr lang="ru-RU" b="1" i="1" dirty="0" smtClean="0"/>
              <a:t>Галушин А.Н.</a:t>
            </a:r>
          </a:p>
          <a:p>
            <a:r>
              <a:rPr lang="ru-RU" dirty="0" smtClean="0"/>
              <a:t>Медсестра кабинета профилактики</a:t>
            </a:r>
          </a:p>
          <a:p>
            <a:r>
              <a:rPr lang="ru-RU" dirty="0" smtClean="0"/>
              <a:t>ГБУЗ АО АГКБ№6 </a:t>
            </a:r>
          </a:p>
          <a:p>
            <a:r>
              <a:rPr lang="ru-RU" b="1" i="1" dirty="0" smtClean="0"/>
              <a:t>Катаева О.В.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1556792"/>
            <a:ext cx="7704856" cy="2808312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/>
              <a:t>Благодарю за внимание!!!</a:t>
            </a:r>
            <a:endParaRPr lang="ru-RU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704856" cy="1224136"/>
          </a:xfrm>
        </p:spPr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268760"/>
            <a:ext cx="7992888" cy="5472608"/>
          </a:xfrm>
        </p:spPr>
        <p:txBody>
          <a:bodyPr/>
          <a:lstStyle/>
          <a:p>
            <a:r>
              <a:rPr lang="ru-RU" dirty="0" smtClean="0"/>
              <a:t>Определение.</a:t>
            </a:r>
          </a:p>
          <a:p>
            <a:r>
              <a:rPr lang="ru-RU" dirty="0" smtClean="0"/>
              <a:t>История развития северной ходьбы.</a:t>
            </a:r>
            <a:endParaRPr lang="ru-RU" dirty="0" smtClean="0"/>
          </a:p>
          <a:p>
            <a:r>
              <a:rPr lang="ru-RU" dirty="0" smtClean="0"/>
              <a:t>Польза северной ходьбы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Техника северной ходьбы.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104" y="0"/>
            <a:ext cx="8064896" cy="112474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Северная ходьба.</a:t>
            </a:r>
            <a:endParaRPr lang="ru-RU" b="1" dirty="0"/>
          </a:p>
        </p:txBody>
      </p:sp>
      <p:pic>
        <p:nvPicPr>
          <p:cNvPr id="1026" name="Picture 2" descr="C:\Users\tobas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825" y="3645024"/>
            <a:ext cx="6580175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3240360"/>
          </a:xfrm>
        </p:spPr>
        <p:txBody>
          <a:bodyPr>
            <a:normAutofit lnSpcReduction="10000"/>
          </a:bodyPr>
          <a:lstStyle/>
          <a:p>
            <a:pPr marL="82296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cs typeface="Times New Roman" pitchFamily="18" charset="0"/>
              </a:rPr>
              <a:t>Северная ходьба </a:t>
            </a:r>
            <a:r>
              <a:rPr lang="ru-RU" i="1" dirty="0" smtClean="0">
                <a:cs typeface="Times New Roman" pitchFamily="18" charset="0"/>
              </a:rPr>
              <a:t>(скандинавская ходьба, нордическая ходьба)</a:t>
            </a:r>
            <a:r>
              <a:rPr lang="ru-RU" b="1" i="1" dirty="0" smtClean="0">
                <a:cs typeface="Times New Roman" pitchFamily="18" charset="0"/>
              </a:rPr>
              <a:t> – </a:t>
            </a:r>
            <a:r>
              <a:rPr lang="ru-RU" dirty="0"/>
              <a:t>вид физической активности, в которой используются определённая методика занятия и техника ходьбы при помощи специально разработанных палок.</a:t>
            </a:r>
            <a:r>
              <a:rPr lang="ru-RU" dirty="0" smtClean="0">
                <a:cs typeface="Times New Roman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2088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История развития северной </a:t>
            </a:r>
            <a:r>
              <a:rPr lang="ru-RU" dirty="0" smtClean="0"/>
              <a:t>ходьбы.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68760"/>
            <a:ext cx="7992888" cy="5184576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ru-RU" sz="2800" dirty="0" smtClean="0"/>
              <a:t>В </a:t>
            </a:r>
            <a:r>
              <a:rPr lang="ru-RU" sz="2800" dirty="0"/>
              <a:t>30-е годы XX века этот вид тренировок начали использовать финские лыжники для поддержания спортивной формы в летний период</a:t>
            </a:r>
            <a:r>
              <a:rPr lang="ru-RU" sz="2800" dirty="0" smtClean="0"/>
              <a:t>.</a:t>
            </a:r>
          </a:p>
          <a:p>
            <a:pPr algn="just" fontAlgn="base"/>
            <a:r>
              <a:rPr lang="ru-RU" sz="2800" dirty="0"/>
              <a:t>5 января 1987 года директор Центральной ассоциации оздоровительных видов спорта и активного отдыха Финляндии </a:t>
            </a:r>
            <a:r>
              <a:rPr lang="ru-RU" sz="2800" dirty="0" smtClean="0"/>
              <a:t>на </a:t>
            </a:r>
            <a:r>
              <a:rPr lang="ru-RU" sz="2800" dirty="0"/>
              <a:t>олимпийском стадионе в Хельсинки </a:t>
            </a:r>
            <a:r>
              <a:rPr lang="ru-RU" sz="2800" dirty="0" smtClean="0"/>
              <a:t>проведено </a:t>
            </a:r>
            <a:r>
              <a:rPr lang="ru-RU" sz="2800" dirty="0"/>
              <a:t>первое публичное мероприятие по ходьбе с лыжными </a:t>
            </a:r>
            <a:r>
              <a:rPr lang="ru-RU" sz="2800" dirty="0" smtClean="0"/>
              <a:t>палками</a:t>
            </a:r>
            <a:endParaRPr lang="ru-RU" sz="2800" dirty="0" smtClean="0"/>
          </a:p>
          <a:p>
            <a:pPr algn="just"/>
            <a:r>
              <a:rPr lang="ru-RU" sz="2800" dirty="0" smtClean="0"/>
              <a:t>17 </a:t>
            </a:r>
            <a:r>
              <a:rPr lang="ru-RU" sz="2800" dirty="0"/>
              <a:t>апреля 2019 года официальное название спортивной дисциплины в приказе Минспорта №54417 от 17.04.2019 значится как «северная ходьба». </a:t>
            </a:r>
            <a:r>
              <a:rPr lang="ru-RU" sz="2800" dirty="0" smtClean="0"/>
              <a:t>Именно </a:t>
            </a:r>
            <a:r>
              <a:rPr lang="ru-RU" sz="2800" dirty="0"/>
              <a:t>с этого дня северная ходьба официально объявлена спортом и присоединена как отдельная дисциплина к спортивному </a:t>
            </a:r>
            <a:r>
              <a:rPr lang="ru-RU" sz="2800" dirty="0" smtClean="0"/>
              <a:t>туризму</a:t>
            </a:r>
            <a:endParaRPr lang="ru-RU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920880" cy="96615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Польза </a:t>
            </a:r>
            <a:r>
              <a:rPr lang="ru-RU" dirty="0" smtClean="0"/>
              <a:t>северной ходьбы.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268760"/>
            <a:ext cx="8244408" cy="468052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Снижение нагрузки </a:t>
            </a:r>
            <a:r>
              <a:rPr lang="ru-RU" sz="2400" dirty="0"/>
              <a:t>на </a:t>
            </a:r>
            <a:r>
              <a:rPr lang="ru-RU" sz="2400" dirty="0" smtClean="0"/>
              <a:t>суставы</a:t>
            </a:r>
          </a:p>
          <a:p>
            <a:pPr algn="just"/>
            <a:r>
              <a:rPr lang="ru-RU" sz="2400" dirty="0" smtClean="0"/>
              <a:t>Выработка правильной осанки</a:t>
            </a:r>
            <a:endParaRPr lang="ru-RU" sz="2400" b="1" dirty="0"/>
          </a:p>
          <a:p>
            <a:pPr algn="just"/>
            <a:r>
              <a:rPr lang="ru-RU" sz="2400" dirty="0" smtClean="0"/>
              <a:t>Усиленная вентиляция (аэрация) легких</a:t>
            </a:r>
            <a:endParaRPr lang="ru-RU" sz="2400" b="1" dirty="0"/>
          </a:p>
          <a:p>
            <a:pPr algn="just"/>
            <a:r>
              <a:rPr lang="ru-RU" sz="2400" dirty="0" smtClean="0"/>
              <a:t>Укрепление </a:t>
            </a:r>
            <a:r>
              <a:rPr lang="ru-RU" sz="2400" dirty="0"/>
              <a:t>и наращиванию </a:t>
            </a:r>
            <a:r>
              <a:rPr lang="ru-RU" sz="2400" dirty="0" smtClean="0"/>
              <a:t>костной и мышечной массы</a:t>
            </a:r>
            <a:endParaRPr lang="ru-RU" sz="2400" b="1" dirty="0"/>
          </a:p>
          <a:p>
            <a:pPr algn="just"/>
            <a:r>
              <a:rPr lang="ru-RU" sz="2400" dirty="0" smtClean="0"/>
              <a:t>Стабилизация координация движений</a:t>
            </a:r>
          </a:p>
          <a:p>
            <a:pPr algn="just"/>
            <a:r>
              <a:rPr lang="ru-RU" sz="2400" dirty="0" smtClean="0"/>
              <a:t>Профилактика ожирения и гиподинамии</a:t>
            </a:r>
          </a:p>
          <a:p>
            <a:pPr algn="just"/>
            <a:r>
              <a:rPr lang="ru-RU" sz="2400" dirty="0" smtClean="0"/>
              <a:t>Профилактика сердечно-сосудистых заболеваний</a:t>
            </a:r>
          </a:p>
          <a:p>
            <a:pPr algn="just"/>
            <a:r>
              <a:rPr lang="ru-RU" sz="2400" dirty="0" smtClean="0"/>
              <a:t>Профилактика развития сахарного диабета 2 типа</a:t>
            </a:r>
          </a:p>
          <a:p>
            <a:pPr algn="just"/>
            <a:r>
              <a:rPr lang="ru-RU" sz="2400" dirty="0" smtClean="0"/>
              <a:t>Профилактика развития старческой деменции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106"/>
            <a:ext cx="7498080" cy="904614"/>
          </a:xfrm>
        </p:spPr>
        <p:txBody>
          <a:bodyPr/>
          <a:lstStyle/>
          <a:p>
            <a:pPr algn="ctr"/>
            <a:r>
              <a:rPr lang="ru-RU" dirty="0"/>
              <a:t>Техника северной ходьбы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08720"/>
            <a:ext cx="7920880" cy="2952328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b="1" dirty="0" smtClean="0"/>
              <a:t>Подбор палок для северной ходьбы :</a:t>
            </a:r>
          </a:p>
          <a:p>
            <a:pPr algn="just"/>
            <a:r>
              <a:rPr lang="ru-RU" dirty="0" smtClean="0"/>
              <a:t>Палки должны </a:t>
            </a:r>
            <a:r>
              <a:rPr lang="ru-RU" dirty="0"/>
              <a:t>быть одинаковой </a:t>
            </a:r>
            <a:r>
              <a:rPr lang="ru-RU" dirty="0" smtClean="0"/>
              <a:t>длины</a:t>
            </a:r>
          </a:p>
          <a:p>
            <a:pPr algn="just"/>
            <a:r>
              <a:rPr lang="ru-RU" dirty="0" smtClean="0"/>
              <a:t>Рекомендуемая </a:t>
            </a:r>
            <a:r>
              <a:rPr lang="ru-RU" dirty="0"/>
              <a:t>длина палок определяется формулой «0,7 от роста участника ± 5 сантиметров». </a:t>
            </a:r>
            <a:endParaRPr lang="ru-RU" dirty="0" smtClean="0"/>
          </a:p>
          <a:p>
            <a:pPr algn="just"/>
            <a:r>
              <a:rPr lang="ru-RU" dirty="0" smtClean="0"/>
              <a:t>Визуально </a:t>
            </a:r>
            <a:r>
              <a:rPr lang="ru-RU" dirty="0"/>
              <a:t>рука с надетой палкой, вертикально поставленной на опорную поверхность, должна образовывать в локтевом суставе угол, максимально близкий к прямому. </a:t>
            </a:r>
          </a:p>
          <a:p>
            <a:endParaRPr lang="ru-RU" dirty="0"/>
          </a:p>
        </p:txBody>
      </p:sp>
      <p:pic>
        <p:nvPicPr>
          <p:cNvPr id="2050" name="Picture 2" descr="C:\Users\tobas\Desktop\pal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44" y="3572998"/>
            <a:ext cx="4923656" cy="328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obas\Desktop\1509721956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13" y="4293096"/>
            <a:ext cx="3834431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66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obas\Desktop\razmery-palok-20230404145331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23"/>
            <a:ext cx="9144000" cy="6841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426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0718" y="908720"/>
            <a:ext cx="8100392" cy="5112568"/>
          </a:xfrm>
        </p:spPr>
        <p:txBody>
          <a:bodyPr>
            <a:normAutofit fontScale="77500" lnSpcReduction="20000"/>
          </a:bodyPr>
          <a:lstStyle/>
          <a:p>
            <a:pPr algn="just" fontAlgn="base"/>
            <a:r>
              <a:rPr lang="ru-RU" dirty="0" smtClean="0"/>
              <a:t>Распрямленные </a:t>
            </a:r>
            <a:r>
              <a:rPr lang="ru-RU" dirty="0"/>
              <a:t>руки делают энергичные маховые движения «от плеча» по подобию маятника</a:t>
            </a:r>
          </a:p>
          <a:p>
            <a:pPr algn="just" fontAlgn="base"/>
            <a:r>
              <a:rPr lang="ru-RU" dirty="0" smtClean="0"/>
              <a:t>Стопой</a:t>
            </a:r>
            <a:r>
              <a:rPr lang="ru-RU" dirty="0"/>
              <a:t> активно отталкиваемся от грунта, ноги распрямлены в коленях, но не напряжены, делают энергичные длинные шаги</a:t>
            </a:r>
          </a:p>
          <a:p>
            <a:pPr algn="just" fontAlgn="base"/>
            <a:r>
              <a:rPr lang="ru-RU" dirty="0" smtClean="0"/>
              <a:t>Палка </a:t>
            </a:r>
            <a:r>
              <a:rPr lang="ru-RU" dirty="0"/>
              <a:t>ставится плотно на грунт напротив «передней» ноги, а в задней фазе за корпусом происходит энергичное отталкивание, тогда палка образует прямую линию вместе с рукой</a:t>
            </a:r>
          </a:p>
          <a:p>
            <a:pPr algn="just" fontAlgn="base"/>
            <a:r>
              <a:rPr lang="ru-RU" dirty="0" smtClean="0"/>
              <a:t>Кисть фиксирована в темляке, </a:t>
            </a:r>
            <a:r>
              <a:rPr lang="ru-RU" dirty="0"/>
              <a:t>в момент постановки палки — полное сжатие кисти, в задней фазе — кисть раскрывается и расслабляется</a:t>
            </a:r>
            <a:r>
              <a:rPr lang="ru-RU" dirty="0" smtClean="0"/>
              <a:t>.</a:t>
            </a:r>
            <a:r>
              <a:rPr lang="ru-RU" dirty="0"/>
              <a:t>  </a:t>
            </a:r>
            <a:endParaRPr lang="ru-RU" dirty="0" smtClean="0"/>
          </a:p>
          <a:p>
            <a:pPr algn="just" fontAlgn="base"/>
            <a:r>
              <a:rPr lang="ru-RU" dirty="0"/>
              <a:t> </a:t>
            </a:r>
            <a:r>
              <a:rPr lang="ru-RU" dirty="0" smtClean="0"/>
              <a:t>Небольшой наклон корпуса вперед, спина прямая, плечи опущены</a:t>
            </a:r>
          </a:p>
          <a:p>
            <a:pPr algn="just" fontAlgn="base"/>
            <a:r>
              <a:rPr lang="ru-RU" dirty="0" smtClean="0"/>
              <a:t>Правильно подобранные палки и спортивная обувь.</a:t>
            </a:r>
          </a:p>
          <a:p>
            <a:pPr fontAlgn="base"/>
            <a:endParaRPr lang="ru-RU" dirty="0"/>
          </a:p>
          <a:p>
            <a:pPr fontAlgn="base"/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4106"/>
            <a:ext cx="7498080" cy="904614"/>
          </a:xfrm>
        </p:spPr>
        <p:txBody>
          <a:bodyPr/>
          <a:lstStyle/>
          <a:p>
            <a:pPr algn="ctr"/>
            <a:r>
              <a:rPr lang="ru-RU" dirty="0"/>
              <a:t>Техника северной ходьбы</a:t>
            </a:r>
          </a:p>
        </p:txBody>
      </p:sp>
    </p:spTree>
    <p:extLst>
      <p:ext uri="{BB962C8B-B14F-4D97-AF65-F5344CB8AC3E}">
        <p14:creationId xmlns:p14="http://schemas.microsoft.com/office/powerpoint/2010/main" val="577887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tobas\Desktop\bca97e94892e830a21220761baf9973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348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353</TotalTime>
  <Words>243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Северная ходба.</vt:lpstr>
      <vt:lpstr>Содержание</vt:lpstr>
      <vt:lpstr>Северная ходьба.</vt:lpstr>
      <vt:lpstr>История развития северной ходьбы.</vt:lpstr>
      <vt:lpstr>Польза северной ходьбы.</vt:lpstr>
      <vt:lpstr>Техника северной ходьбы</vt:lpstr>
      <vt:lpstr>Презентация PowerPoint</vt:lpstr>
      <vt:lpstr>Техника северной ходьбы</vt:lpstr>
      <vt:lpstr>Презентация PowerPoint</vt:lpstr>
      <vt:lpstr>Благодарю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ДИЕТОТЕРАПИЯ В ПОЖИЛОМ  ВОЗРАСТЕ</dc:title>
  <dc:creator>user</dc:creator>
  <cp:lastModifiedBy>Г Анатолий</cp:lastModifiedBy>
  <cp:revision>41</cp:revision>
  <dcterms:created xsi:type="dcterms:W3CDTF">2022-10-07T07:16:17Z</dcterms:created>
  <dcterms:modified xsi:type="dcterms:W3CDTF">2023-05-17T19:51:03Z</dcterms:modified>
</cp:coreProperties>
</file>