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6B5E-E174-403C-BC3F-29114C9CA33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D05-000B-4730-8355-E39DBC04E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6B5E-E174-403C-BC3F-29114C9CA33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D05-000B-4730-8355-E39DBC04E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6B5E-E174-403C-BC3F-29114C9CA33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D05-000B-4730-8355-E39DBC04E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6B5E-E174-403C-BC3F-29114C9CA33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D05-000B-4730-8355-E39DBC04E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6B5E-E174-403C-BC3F-29114C9CA33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D05-000B-4730-8355-E39DBC04E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6B5E-E174-403C-BC3F-29114C9CA33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D05-000B-4730-8355-E39DBC04E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6B5E-E174-403C-BC3F-29114C9CA33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D05-000B-4730-8355-E39DBC04E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6B5E-E174-403C-BC3F-29114C9CA33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D05-000B-4730-8355-E39DBC04E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6B5E-E174-403C-BC3F-29114C9CA33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D05-000B-4730-8355-E39DBC04E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6B5E-E174-403C-BC3F-29114C9CA33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D05-000B-4730-8355-E39DBC04E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6B5E-E174-403C-BC3F-29114C9CA33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D05-000B-4730-8355-E39DBC04E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46B5E-E174-403C-BC3F-29114C9CA33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79D05-000B-4730-8355-E39DBC04EB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700962" cy="1143008"/>
          </a:xfrm>
        </p:spPr>
        <p:txBody>
          <a:bodyPr/>
          <a:lstStyle/>
          <a:p>
            <a:r>
              <a:rPr lang="ru-RU" b="1" dirty="0" smtClean="0"/>
              <a:t>Скандинавская ходьба</a:t>
            </a:r>
            <a:endParaRPr lang="ru-RU" b="1" dirty="0"/>
          </a:p>
        </p:txBody>
      </p:sp>
      <p:pic>
        <p:nvPicPr>
          <p:cNvPr id="1027" name="Picture 3" descr="F:\проект\сканд. ходьба\1725954854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142984"/>
            <a:ext cx="5143536" cy="38576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4" y="5286388"/>
            <a:ext cx="435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ГКУ «Соцзащита населения по </a:t>
            </a:r>
            <a:r>
              <a:rPr lang="ru-RU" b="1" dirty="0" err="1"/>
              <a:t>И</a:t>
            </a:r>
            <a:r>
              <a:rPr lang="ru-RU" b="1" dirty="0" err="1" smtClean="0"/>
              <a:t>нсарскому</a:t>
            </a:r>
            <a:r>
              <a:rPr lang="ru-RU" b="1" dirty="0" smtClean="0"/>
              <a:t> району РМ (межрайонная)»</a:t>
            </a:r>
          </a:p>
          <a:p>
            <a:r>
              <a:rPr lang="ru-RU" b="1" dirty="0" smtClean="0"/>
              <a:t>Отделение дневного пребывания граждан пожилого возраста и инвалидов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4143404" cy="31432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/>
              <a:t>     Пожилые люди получают удовольствие от прогулок. Вместе с тренером выбирают интересные маршруты и они становятся полезной и приятной привычкой.</a:t>
            </a:r>
            <a:endParaRPr lang="ru-RU" sz="2800" b="1" dirty="0"/>
          </a:p>
        </p:txBody>
      </p:sp>
      <p:pic>
        <p:nvPicPr>
          <p:cNvPr id="7170" name="Picture 2" descr="F:\проект\сканд. ходьба\WhatsApp Image 2024-04-25 at 09.46.4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71480"/>
            <a:ext cx="3333741" cy="2500306"/>
          </a:xfrm>
          <a:prstGeom prst="rect">
            <a:avLst/>
          </a:prstGeom>
          <a:noFill/>
        </p:spPr>
      </p:pic>
      <p:pic>
        <p:nvPicPr>
          <p:cNvPr id="7172" name="Picture 4" descr="F:\проект\сканд. ходьба\1725954854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00438"/>
            <a:ext cx="3905245" cy="2928934"/>
          </a:xfrm>
          <a:prstGeom prst="rect">
            <a:avLst/>
          </a:prstGeom>
          <a:noFill/>
        </p:spPr>
      </p:pic>
      <p:pic>
        <p:nvPicPr>
          <p:cNvPr id="7173" name="Picture 5" descr="F:\проект\сканд. ходьба\17248379258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786190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8194" name="Picture 2" descr="F:\проект\сканд. ходьба\17249328858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357298"/>
            <a:ext cx="3125996" cy="41679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5715016"/>
            <a:ext cx="6215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Спортивным быть теперь модно!</a:t>
            </a:r>
            <a:endParaRPr lang="ru-RU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86724" cy="135731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Скандинавская ходьба для пенсионеров: благоприятное воздействие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857364"/>
            <a:ext cx="3786214" cy="426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   Этот вид спорта неспроста  нашел целевую аудиторию среди населения преклонных лет.  Дело в том, что скандинавская (или финская, шведская, северная, канадская) ходьба является не только зарядкой.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1800" b="1" dirty="0" smtClean="0"/>
              <a:t>    Это полноценная  рекреация, широко применяемая в лечебных и оздоровительных целях по всему миру.</a:t>
            </a:r>
          </a:p>
        </p:txBody>
      </p:sp>
      <p:pic>
        <p:nvPicPr>
          <p:cNvPr id="2050" name="Picture 2" descr="F:\проект\сканд. ходьба\1725954854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3905245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Поддержание и восстановление организма происходит за счет следующих механизмов: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/>
              <a:t>Тренировка </a:t>
            </a:r>
            <a:r>
              <a:rPr lang="ru-RU" sz="2000" b="1" dirty="0" err="1" smtClean="0"/>
              <a:t>сердечно-сосудистой</a:t>
            </a:r>
            <a:r>
              <a:rPr lang="ru-RU" sz="2000" b="1" dirty="0" smtClean="0"/>
              <a:t> системы;</a:t>
            </a:r>
          </a:p>
          <a:p>
            <a:r>
              <a:rPr lang="ru-RU" sz="2000" b="1" dirty="0" smtClean="0"/>
              <a:t>Увеличение жизненной ёмкости легких и тонизирующее влияние на гладкие мышцы бронхов;</a:t>
            </a:r>
          </a:p>
          <a:p>
            <a:r>
              <a:rPr lang="ru-RU" sz="2000" b="1" dirty="0" smtClean="0"/>
              <a:t>Снижение уровня глюкозы крови, облегчающее </a:t>
            </a:r>
            <a:r>
              <a:rPr lang="ru-RU" sz="2000" b="1" dirty="0" err="1" smtClean="0"/>
              <a:t>симтоматику</a:t>
            </a:r>
            <a:r>
              <a:rPr lang="ru-RU" sz="2000" b="1" dirty="0" smtClean="0"/>
              <a:t> сахарного диабета;</a:t>
            </a:r>
          </a:p>
          <a:p>
            <a:r>
              <a:rPr lang="ru-RU" sz="2000" b="1" dirty="0" smtClean="0"/>
              <a:t>Улучшение показателей кровотока в головном мозге, снижающее риск развития старческой деменции (слабоумия) и инсультов;</a:t>
            </a:r>
          </a:p>
          <a:p>
            <a:r>
              <a:rPr lang="ru-RU" sz="2000" b="1" dirty="0" smtClean="0"/>
              <a:t>Снижение возбудимости центральной нервной системы и тренировка координации движений, зачастую страдающих в данной возрастной группе;</a:t>
            </a:r>
          </a:p>
          <a:p>
            <a:r>
              <a:rPr lang="ru-RU" sz="2000" b="1" dirty="0" smtClean="0"/>
              <a:t>Выработка витамина </a:t>
            </a:r>
            <a:r>
              <a:rPr lang="en-US" sz="2000" b="1" dirty="0" smtClean="0"/>
              <a:t>D</a:t>
            </a:r>
            <a:r>
              <a:rPr lang="ru-RU" sz="2000" b="1" dirty="0" smtClean="0"/>
              <a:t> под влиянием </a:t>
            </a:r>
            <a:r>
              <a:rPr lang="ru-RU" sz="2000" b="1" dirty="0" err="1" smtClean="0"/>
              <a:t>УФ-лучей</a:t>
            </a:r>
            <a:r>
              <a:rPr lang="ru-RU" sz="2000" b="1" dirty="0" smtClean="0"/>
              <a:t>, благодаря которому активизируется кальциевой обмен;</a:t>
            </a:r>
          </a:p>
          <a:p>
            <a:r>
              <a:rPr lang="ru-RU" sz="2000" b="1" dirty="0" smtClean="0"/>
              <a:t>Устойчивость к инфекция  формируется благодаря круглогодичным занятиям.</a:t>
            </a:r>
          </a:p>
          <a:p>
            <a:endParaRPr lang="ru-RU" sz="2000" dirty="0" smtClean="0"/>
          </a:p>
          <a:p>
            <a:pPr>
              <a:buFontTx/>
              <a:buChar char="-"/>
            </a:pP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85794"/>
            <a:ext cx="4071966" cy="33575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000" b="1" dirty="0" smtClean="0"/>
              <a:t>Ходьба с палками для пенсионеров – чудесный  способ получить новые впечатления от общения с людьми, разделяющими их увлечения</a:t>
            </a:r>
            <a:endParaRPr lang="ru-RU" sz="3000" b="1" dirty="0"/>
          </a:p>
        </p:txBody>
      </p:sp>
      <p:pic>
        <p:nvPicPr>
          <p:cNvPr id="3074" name="Picture 2" descr="F:\проект\сканд. ходьба\17259548544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143248"/>
            <a:ext cx="4191030" cy="314327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Правила скандинавской ходьбы с палками для пожилых: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4286280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      Скандинавская ходьба для пожилых людей имеет две группы правил. Первая касается техники выполнения движений, а вторая- грамотной организации и контроля тренировочного процесса.</a:t>
            </a:r>
          </a:p>
          <a:p>
            <a:pPr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</a:t>
            </a:r>
          </a:p>
        </p:txBody>
      </p:sp>
      <p:pic>
        <p:nvPicPr>
          <p:cNvPr id="4098" name="Picture 2" descr="F:\проект\сканд. ходьба\WhatsApp Image 2024-05-21 at 14.08.20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3" y="1428736"/>
            <a:ext cx="3619524" cy="27146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4500569"/>
            <a:ext cx="45005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</a:rPr>
              <a:t>      Занятия </a:t>
            </a:r>
            <a:r>
              <a:rPr lang="ru-RU" sz="2000" b="1" dirty="0" err="1">
                <a:solidFill>
                  <a:prstClr val="black"/>
                </a:solidFill>
              </a:rPr>
              <a:t>скандинавсой</a:t>
            </a:r>
            <a:r>
              <a:rPr lang="ru-RU" sz="2000" b="1" dirty="0">
                <a:solidFill>
                  <a:prstClr val="black"/>
                </a:solidFill>
              </a:rPr>
              <a:t> ходьбой  в отделении дневного пребывания граждан пожилого возраста и инвалидов происходят под чутким руководством тренера по адаптивной физкультуре.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4099" name="Picture 3" descr="F:\проект\сканд. ходьба\WhatsApp Image 2024-05-21 at 14.08.0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71942"/>
            <a:ext cx="3428992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</a:t>
            </a:r>
            <a:r>
              <a:rPr lang="ru-RU" sz="2400" b="1" dirty="0" smtClean="0"/>
              <a:t>На первый взгляд может показаться, что никаких особых правил соблюдать не нужно. Но есть свои отличия: </a:t>
            </a:r>
          </a:p>
          <a:p>
            <a:r>
              <a:rPr lang="ru-RU" sz="2400" b="1" dirty="0" smtClean="0"/>
              <a:t>Верхние и нижние конечности движутся одновременно и перекрёстно. Толчок выполняется </a:t>
            </a:r>
            <a:r>
              <a:rPr lang="ru-RU" sz="2400" b="1" dirty="0" err="1" smtClean="0"/>
              <a:t>одномоментно</a:t>
            </a:r>
            <a:r>
              <a:rPr lang="ru-RU" sz="2400" b="1" dirty="0" smtClean="0"/>
              <a:t> - правой рукой и левой ногой и наоборот.</a:t>
            </a:r>
          </a:p>
          <a:p>
            <a:r>
              <a:rPr lang="ru-RU" sz="2400" b="1" dirty="0" smtClean="0"/>
              <a:t>Методика  постановки ступни выглядят как перекат. Сначала земли касается пятка, затем средняя часть, и в последнюю очередь, носок. Когда носок полностью соприкоснулся с землей, начинает отрываться пятка.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543428" cy="5572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3000" b="1" dirty="0" smtClean="0"/>
              <a:t>Занятия скандинавской ходьбой в отделении дневного пребывания граждан пожилого возраста и инвалидов  происходят круглый год. </a:t>
            </a:r>
          </a:p>
          <a:p>
            <a:r>
              <a:rPr lang="ru-RU" sz="3000" b="1" dirty="0" smtClean="0"/>
              <a:t>Но лучшее время года для первых тренировок- весна. На улице уже достаточно тепло для </a:t>
            </a:r>
            <a:r>
              <a:rPr lang="ru-RU" sz="3000" b="1" dirty="0" err="1" smtClean="0"/>
              <a:t>комфотного</a:t>
            </a:r>
            <a:r>
              <a:rPr lang="ru-RU" sz="3000" b="1" dirty="0" smtClean="0"/>
              <a:t> самочувствия во время активных занятий.</a:t>
            </a:r>
            <a:endParaRPr lang="ru-RU" sz="3000" b="1" dirty="0"/>
          </a:p>
        </p:txBody>
      </p:sp>
      <p:pic>
        <p:nvPicPr>
          <p:cNvPr id="5123" name="Picture 3" descr="F:\проект\сканд. ходьба\IMG-20240424-WA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1714488"/>
            <a:ext cx="4190998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3"/>
            <a:ext cx="4286280" cy="242889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Летние тренировки начинаются в утренние часы, чтобы избежать полуденной жары. Даже если солнце не доставляет дискомфорта, при нагрузке реакция сосудов может быть непредсказуемой.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3786190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Тренировки начинаются с непродолжительных (15-20 минут) интервалов и постепенно увеличиваются </a:t>
            </a:r>
            <a:endParaRPr lang="ru-RU" sz="2400" b="1" dirty="0"/>
          </a:p>
        </p:txBody>
      </p:sp>
      <p:pic>
        <p:nvPicPr>
          <p:cNvPr id="6146" name="Picture 2" descr="F:\проект\сканд. ходьба\WhatsApp Image 2024-05-21 at 14.08.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785794"/>
            <a:ext cx="3143240" cy="2357430"/>
          </a:xfrm>
          <a:prstGeom prst="rect">
            <a:avLst/>
          </a:prstGeom>
          <a:noFill/>
        </p:spPr>
      </p:pic>
      <p:pic>
        <p:nvPicPr>
          <p:cNvPr id="6147" name="Picture 3" descr="F:\проект\сканд. ходьба\1724837925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714752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785794"/>
            <a:ext cx="3871882" cy="4597401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Тренер контролирует частоту сердечных сокращений пожилых граждан </a:t>
            </a:r>
          </a:p>
          <a:p>
            <a:r>
              <a:rPr lang="ru-RU" sz="2800" b="1" dirty="0" smtClean="0"/>
              <a:t>Через каждые 15-20 минут делаются перерывы, во время которых разминаются кисти и лучезапястные суставы</a:t>
            </a:r>
            <a:endParaRPr lang="ru-RU" sz="2800" b="1" dirty="0"/>
          </a:p>
        </p:txBody>
      </p:sp>
      <p:pic>
        <p:nvPicPr>
          <p:cNvPr id="4" name="Picture 2" descr="C:\Users\User\AppData\Local\Temp\Rar$DIa6384.28550\IMG-20240424-WA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1214422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454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Скандинавская ходьба</vt:lpstr>
      <vt:lpstr>Скандинавская ходьба для пенсионеров: благоприятное воздействие</vt:lpstr>
      <vt:lpstr>Поддержание и восстановление организма происходит за счет следующих механизмов:</vt:lpstr>
      <vt:lpstr>Слайд 4</vt:lpstr>
      <vt:lpstr>Правила скандинавской ходьбы с палками для пожилых: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Скандинавская ходьба</dc:title>
  <dc:creator>User</dc:creator>
  <cp:lastModifiedBy>User</cp:lastModifiedBy>
  <cp:revision>11</cp:revision>
  <dcterms:created xsi:type="dcterms:W3CDTF">2024-10-13T17:20:28Z</dcterms:created>
  <dcterms:modified xsi:type="dcterms:W3CDTF">2024-10-13T19:03:32Z</dcterms:modified>
</cp:coreProperties>
</file>