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66" r:id="rId6"/>
    <p:sldId id="267" r:id="rId7"/>
    <p:sldId id="259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6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.me/smarteka2yo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23762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dirty="0">
                <a:solidFill>
                  <a:srgbClr val="7030A0"/>
                </a:solidFill>
              </a:rPr>
              <a:t>СОЦИАЛЬНАЯ ПАНОРАМА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7056784" cy="64807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Онлайн занятия в </a:t>
            </a:r>
            <a:r>
              <a:rPr lang="en-US" sz="3600" b="1" dirty="0">
                <a:solidFill>
                  <a:srgbClr val="7030A0"/>
                </a:solidFill>
                <a:hlinkClick r:id="rId2"/>
              </a:rPr>
              <a:t>Telegram 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7664" y="3284984"/>
            <a:ext cx="5939790" cy="31026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80112" y="6488668"/>
            <a:ext cx="3272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https://t.me/+jy2GNpc7B5MzYjJi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F1CAFB-C269-5396-EC91-9F63CBEB4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b="1" kern="1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3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научить людей золотого возраста объединяться посредством мессенджеров с целью общения, получения актуальной информации и для совместного проведения досуга</a:t>
            </a:r>
            <a:endParaRPr lang="ru-RU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kern="1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Обучить членов группы правилам установки и использования мессенджера Телеграмм с целью создания групп для общения;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навыки организации общения в группе при проведении онлайн-встреч;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план мероприятий, направленных как на сохранение психо-физического здоровья, так и на поддержание актуальных знаний о социальных гарантиях и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здоровьесбережении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Сформировать стойкий интерес к проводимым встречам как при помощи системы напоминаний, так и обеспечения возможности обсуждения полученных знаний и умений после встречи в процессе диалога (система «поднятая рука»).</a:t>
            </a:r>
          </a:p>
          <a:p>
            <a:pPr marL="0" indent="0">
              <a:buNone/>
            </a:pP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272302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txBody>
          <a:bodyPr>
            <a:normAutofit/>
          </a:bodyPr>
          <a:lstStyle/>
          <a:p>
            <a:r>
              <a:rPr lang="ru-RU" sz="3000" b="1" dirty="0"/>
              <a:t>Почему онлайн-занятия?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Autofit/>
          </a:bodyPr>
          <a:lstStyle/>
          <a:p>
            <a:pPr marL="685800" algn="just"/>
            <a:r>
              <a:rPr lang="ru-RU" sz="2000" dirty="0"/>
              <a:t> </a:t>
            </a:r>
            <a:r>
              <a:rPr lang="ru-RU" sz="2000" dirty="0">
                <a:solidFill>
                  <a:srgbClr val="7030A0"/>
                </a:solidFill>
              </a:rPr>
              <a:t>Это современно и модно</a:t>
            </a:r>
          </a:p>
          <a:p>
            <a:pPr indent="0" algn="just">
              <a:buNone/>
            </a:pPr>
            <a:r>
              <a:rPr lang="ru-RU" sz="1800" dirty="0"/>
              <a:t>Полученные навыки участия в группе по онлайн – занятиям, наша помощь и поддержка позволили всем участникам стать уверенными пользователями интернет сообщества. Теперь многие интересуются другими сообществами, не боятся и не стесняются их посещать. Многие признаются, что им приятно сообщить о своем участии в онлайн – встрече своим друзьям   или родственникам. </a:t>
            </a:r>
          </a:p>
          <a:p>
            <a:pPr marL="685800" algn="just"/>
            <a:r>
              <a:rPr lang="ru-RU" sz="2000" dirty="0"/>
              <a:t> </a:t>
            </a:r>
            <a:r>
              <a:rPr lang="ru-RU" sz="2000" dirty="0">
                <a:solidFill>
                  <a:srgbClr val="7030A0"/>
                </a:solidFill>
              </a:rPr>
              <a:t>Удобство и гибкость</a:t>
            </a:r>
          </a:p>
          <a:p>
            <a:pPr algn="just">
              <a:buNone/>
            </a:pPr>
            <a:r>
              <a:rPr lang="ru-RU" sz="2000" dirty="0">
                <a:solidFill>
                  <a:schemeClr val="accent2"/>
                </a:solidFill>
              </a:rPr>
              <a:t>      </a:t>
            </a:r>
            <a:r>
              <a:rPr lang="ru-RU" sz="1800" dirty="0"/>
              <a:t>Занятия можно посещать в определенное время и в любом месте, что особенно удобно для пожилых людей, которые могут иметь ограниченную мобильность или быть заняты другими делами.</a:t>
            </a:r>
          </a:p>
          <a:p>
            <a:pPr marL="685800" algn="just"/>
            <a:r>
              <a:rPr lang="ru-RU" sz="2000" dirty="0">
                <a:solidFill>
                  <a:srgbClr val="7030A0"/>
                </a:solidFill>
              </a:rPr>
              <a:t>    Социальное взаимодействие</a:t>
            </a:r>
          </a:p>
          <a:p>
            <a:pPr algn="just">
              <a:buNone/>
            </a:pPr>
            <a:r>
              <a:rPr lang="ru-RU" sz="1800" dirty="0"/>
              <a:t>      Социальная панорама предоставляет возможности для общения с другими участниками, что помогает бороться с изоляцией и поддерживать социальные связи. </a:t>
            </a:r>
          </a:p>
          <a:p>
            <a:pPr indent="557213" algn="just"/>
            <a:r>
              <a:rPr lang="ru-RU" sz="2000" dirty="0">
                <a:solidFill>
                  <a:srgbClr val="7030A0"/>
                </a:solidFill>
              </a:rPr>
              <a:t>Доступность для всех</a:t>
            </a:r>
          </a:p>
          <a:p>
            <a:pPr algn="just">
              <a:buNone/>
            </a:pPr>
            <a:r>
              <a:rPr lang="ru-RU" sz="1800" dirty="0"/>
              <a:t>      Онлайн - занятия позволяют пожилым людям с ограниченными физическими возможностями или проблемами со здоровьем развиваться, не выходя из  дома.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4D531-31ED-DD71-0F70-2A5CE40A4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7030A0"/>
                </a:solidFill>
              </a:rPr>
              <a:t>Этапы реализации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90860-C56D-2AD0-C306-F7E19A3CA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628650" indent="-285750" algn="just">
              <a:spcAft>
                <a:spcPts val="800"/>
              </a:spcAft>
              <a:buFontTx/>
              <a:buChar char="-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создана группа в Телеграмм с возможностью проведения онлайн встреч (видео и аудио форматы). Главные преимущество мессенджера – возможность ведения диалога после встречи;</a:t>
            </a:r>
          </a:p>
          <a:p>
            <a:pPr marL="628650" indent="-285750" algn="just">
              <a:spcAft>
                <a:spcPts val="800"/>
              </a:spcAft>
              <a:buFontTx/>
              <a:buChar char="-"/>
            </a:pP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 algn="just">
              <a:spcAft>
                <a:spcPts val="800"/>
              </a:spcAft>
              <a:buFontTx/>
              <a:buChar char="-"/>
            </a:pP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 algn="just">
              <a:spcAft>
                <a:spcPts val="800"/>
              </a:spcAft>
              <a:buFontTx/>
              <a:buChar char="-"/>
            </a:pP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целевая аудитория обучена установке мессенджера, основам его использования, методике использования механизмов самой группы. Для закрепления знаний и привлечения новых участников разработан информационный буклет;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1B4FA8-B6B6-C1DE-1193-20268FA62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292788"/>
            <a:ext cx="2314600" cy="17373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20EA9E-03C8-E1CD-5920-8A47605D4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5811">
            <a:off x="1353284" y="4105203"/>
            <a:ext cx="3564638" cy="24249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2D999A-37BD-D964-FD18-127B1BFF4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3983">
            <a:off x="4798354" y="4141599"/>
            <a:ext cx="3170016" cy="225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0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A23748-7B2C-8A98-027B-66ED0533B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/>
          <a:lstStyle/>
          <a:p>
            <a:pPr indent="0" algn="just"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в организации определены ответственные за информационную работу (разработка буклетов, новостных материалов, проведение встреч). Коллектив ознакомлен с проводимой работой. При содействии социальных работников и специалистов отделения дневного пребывания сформирована группа;</a:t>
            </a:r>
          </a:p>
          <a:p>
            <a:pPr indent="0" algn="just"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 определен ответственный за еженедельное планирование мероприятий, организацию встреч, размещение материала в группе, направление уведомлений и напоминаний.</a:t>
            </a:r>
          </a:p>
          <a:p>
            <a:pPr indent="0" algn="ctr">
              <a:spcAft>
                <a:spcPts val="800"/>
              </a:spcAft>
              <a:buNone/>
            </a:pPr>
            <a:r>
              <a:rPr lang="ru-RU" sz="2200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команда</a:t>
            </a:r>
            <a:endParaRPr lang="ru-RU" sz="220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FDD52C-7DF3-4BB5-3E17-9F0F12294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3068960"/>
            <a:ext cx="1965086" cy="26119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4E3171-6302-06C4-DBD4-DCDDD64F4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035784"/>
            <a:ext cx="4886574" cy="335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6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AB708-FEC5-B2A7-1C41-2FA5CE82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solidFill>
                  <a:srgbClr val="7030A0"/>
                </a:solidFill>
              </a:rPr>
              <a:t>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ADE717-5458-F9D2-33EE-AD1EAED5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1838"/>
            <a:ext cx="8229600" cy="5394326"/>
          </a:xfrm>
        </p:spPr>
        <p:txBody>
          <a:bodyPr>
            <a:normAutofit fontScale="92500" lnSpcReduction="20000"/>
          </a:bodyPr>
          <a:lstStyle/>
          <a:p>
            <a:pPr indent="557213" algn="just"/>
            <a:r>
              <a:rPr lang="ru-RU" sz="2200" dirty="0"/>
              <a:t> в нашей группе 63 участника. Все обучены установке, подключению Телеграмм канала, правилам участия в онлайн мероприятиях. </a:t>
            </a:r>
            <a:r>
              <a:rPr lang="ru-RU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Теперь они - уверенные пользователи интернет-сообщества</a:t>
            </a:r>
            <a:r>
              <a:rPr lang="ru-RU" sz="2200" dirty="0"/>
              <a:t>;</a:t>
            </a:r>
          </a:p>
          <a:p>
            <a:pPr indent="646113" algn="just"/>
            <a:r>
              <a:rPr lang="ru-RU" sz="2200" dirty="0"/>
              <a:t>проведено 36 мероприятий. </a:t>
            </a:r>
            <a:r>
              <a:rPr lang="ru-RU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Еженедельно мы проводим не более 3 встреч разной направленности: проведение гимнастики, занятия психолога, встречи информационного характера (знакомство с деятельностью учреждения, об изменениях законодательства в социальной сфере, лекции медицинской сестры);</a:t>
            </a:r>
          </a:p>
          <a:p>
            <a:pPr indent="450215" algn="just">
              <a:spcAft>
                <a:spcPts val="800"/>
              </a:spcAft>
            </a:pPr>
            <a:r>
              <a:rPr lang="ru-RU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уже 3 человека пошли дальше:</a:t>
            </a:r>
          </a:p>
          <a:p>
            <a:pPr indent="0" algn="just">
              <a:spcAft>
                <a:spcPts val="800"/>
              </a:spcAft>
              <a:buNone/>
            </a:pPr>
            <a:r>
              <a:rPr lang="ru-RU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Одна представительница золотого возраста пробует себя в подобном интернет-канале по обсуждения проблем людей, прикованных к постели (основной упор сделан не на онлайн-встречи, а на переписку). </a:t>
            </a:r>
          </a:p>
          <a:p>
            <a:pPr indent="0" algn="just">
              <a:spcAft>
                <a:spcPts val="800"/>
              </a:spcAft>
              <a:buNone/>
            </a:pPr>
            <a:r>
              <a:rPr lang="ru-RU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 вот другие два участника нашей Социальной панорамы создали интернет-группу по обсуждению проблем садоводства: здесь они делятся не только советами, но и проводят видео-встречи с обязательным обсуждением;</a:t>
            </a:r>
          </a:p>
          <a:p>
            <a:pPr indent="646113" algn="just"/>
            <a:endParaRPr lang="ru-RU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58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 indent="557213" algn="just"/>
            <a:r>
              <a:rPr lang="ru-RU" dirty="0"/>
              <a:t>    </a:t>
            </a:r>
            <a:r>
              <a:rPr lang="ru-RU" sz="2200" dirty="0"/>
              <a:t>опрос нашей аудитории показал, что онлайн-занятия оказывают положительное влияние на людей старшего поколения. Они повышают их самооценку, улучшают когнитивные функции, способствуют социализации и общему благополучию;</a:t>
            </a:r>
          </a:p>
          <a:p>
            <a:pPr indent="557213" algn="just"/>
            <a:r>
              <a:rPr lang="ru-RU" sz="2200" dirty="0"/>
              <a:t>    группа активно развивается и демонстрирует стабильный рост. Она предлагает своим участникам множество преимуществ и является ценным ресурсом для тех, кто ищет информацию, общение и новые знания.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768D6E85-6286-C585-F272-D4E4491CF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/>
          </a:p>
          <a:p>
            <a:pPr marL="0" indent="0" algn="ctr">
              <a:buNone/>
            </a:pPr>
            <a:r>
              <a:rPr lang="ru-RU" sz="4400" dirty="0">
                <a:solidFill>
                  <a:srgbClr val="7030A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581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СОЦИАЛЬНАЯ ПАНОРАМА</vt:lpstr>
      <vt:lpstr>Презентация PowerPoint</vt:lpstr>
      <vt:lpstr>Почему онлайн-занятия?</vt:lpstr>
      <vt:lpstr>Этапы реализации</vt:lpstr>
      <vt:lpstr>Презентация PowerPoint</vt:lpstr>
      <vt:lpstr>Результаты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 занятия в Telegram</dc:title>
  <dc:creator>9кабинет</dc:creator>
  <cp:lastModifiedBy>Директор</cp:lastModifiedBy>
  <cp:revision>26</cp:revision>
  <dcterms:created xsi:type="dcterms:W3CDTF">2024-09-12T09:34:37Z</dcterms:created>
  <dcterms:modified xsi:type="dcterms:W3CDTF">2024-10-24T10:27:14Z</dcterms:modified>
</cp:coreProperties>
</file>