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C594CF-2D65-B001-A01E-4B283CC302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6906D4A-7F70-C926-6F0C-7EE45B3B62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00935A-3E44-2263-4576-393351CE7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FCD5-D9B0-44EC-B17E-CA9FCF302154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289D28-8D89-6AE3-5020-F5305985F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DB669B5-8AC7-BF60-BB78-5833DED2B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8AAE5-C42B-4CDE-ADCA-174E98485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773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8E018E-1F1D-50E0-1DDD-C57753B0E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8FE75DD-ADF2-52B8-018E-DB24E50D39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495C15-E8FA-A98D-39D1-8E1E5D6D4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FCD5-D9B0-44EC-B17E-CA9FCF302154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6B9FEB-7B92-C6EE-8C98-35600090A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FFCDAA9-C412-06A0-67CC-112394B10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8AAE5-C42B-4CDE-ADCA-174E98485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8995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9474BE7-EAB7-5CEC-68FD-71952B4E41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2CFE503-E2C4-426E-A390-E1C5CF695A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028921-C2E2-7359-86FB-0821299AA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FCD5-D9B0-44EC-B17E-CA9FCF302154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4E503C2-A3A2-D1BB-3106-405B07CC9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E42C5C-912B-76E3-3BB2-56E1745CD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8AAE5-C42B-4CDE-ADCA-174E98485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7480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B4C640-86F7-381A-068D-3B6C231F5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5520B2-C3C7-0EF8-42D2-AF950FE394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8397DA-B021-5C77-3485-AB68170A8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FCD5-D9B0-44EC-B17E-CA9FCF302154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CBBCEB-8831-9D2F-4D12-B68327BC1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BBA870F-B4A2-AF60-00BD-B254FC65C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8AAE5-C42B-4CDE-ADCA-174E98485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934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F1E738-D301-B799-8352-7DB3C9CC1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22E211C-6F17-3599-E377-98E3A3C64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D9E5514-53DA-C860-32CF-819E5A2E0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FCD5-D9B0-44EC-B17E-CA9FCF302154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3CBB15A-5DB0-E144-8695-9CECD5EE9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F6F4791-FD6B-2167-E359-B8793735F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8AAE5-C42B-4CDE-ADCA-174E98485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25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EC4BCF-A4D2-4127-01D4-D8C4F6FD4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3D22F2-CD75-EEBB-9F51-1A0AB8C042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67919BC-41E5-ABD3-A156-7EC915B14A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245AE11-C7F8-E4F8-A28F-E8DF85E41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FCD5-D9B0-44EC-B17E-CA9FCF302154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56D5D57-7D65-EA81-2663-8CC870BD2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2EC8EB7-7E8D-5063-EFA1-40333AC0A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8AAE5-C42B-4CDE-ADCA-174E98485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0758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D84AAF-1139-93E5-94E5-4FA65FB93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AA5AA80-E11F-3C16-3E9B-51F3B3535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C1BC79B-5191-6F3F-4BFB-A8B447F44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1B7C63D-5BE7-9273-133E-A5AA639E0E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B8D30A5-3B69-6332-6565-ABE12C324D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9CB5C8A-F118-6465-A305-157314607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FCD5-D9B0-44EC-B17E-CA9FCF302154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37055FF-E4F5-C1E7-5BBA-D8CEDA7B4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EA98CFE-FF36-B666-70D1-A0E5ECD7C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8AAE5-C42B-4CDE-ADCA-174E98485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393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08CEBC-4EB3-3518-80DF-EF02E7E2F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866F946-C38A-835A-0352-F4BE082EC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FCD5-D9B0-44EC-B17E-CA9FCF302154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7829D4D-C27D-A577-10EA-3D27187E7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3683C6D-10F2-D772-13CE-E96924C1D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8AAE5-C42B-4CDE-ADCA-174E98485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953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C0579B2-3746-FA21-29DD-00380D2A3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FCD5-D9B0-44EC-B17E-CA9FCF302154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BF582E2-EBC3-F491-24C8-84678CFC2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E490AC3-C7E7-657C-DF04-0DF53A97F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8AAE5-C42B-4CDE-ADCA-174E98485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240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29CD9B-C2B0-5451-6301-D9E337F3C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123976-BB84-1C2A-E853-0FF17DCA7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CDD484E-398B-D9C7-4F09-25AE7D0C17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66ED207-559B-B11F-E58D-26C4F3C66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FCD5-D9B0-44EC-B17E-CA9FCF302154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D6FE513-692D-54D9-1002-6AEEAB2EC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768CFF5-231F-CDFD-5359-590E34A0C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8AAE5-C42B-4CDE-ADCA-174E98485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538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ADE8C0-6C07-9A28-7E38-F70E19BF1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6BF3650-0E4D-7108-0940-7334E848AD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F1AAC60-8CA3-A4A9-1FAE-62ECE79A1B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4001110-2EE8-08A8-2568-A446EF67E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FCD5-D9B0-44EC-B17E-CA9FCF302154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1EF47B8-3B4C-DAC9-9BFE-F973A916A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EBB22A5-3D7F-4745-BB07-710CBD019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8AAE5-C42B-4CDE-ADCA-174E98485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311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DBABD9-DD52-D5A2-B962-3E9FFF24F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51ED3A-DD9B-06FB-CBAF-1CD8B974B9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0EFDCF7-97EC-3566-A97A-E79AB0FC65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3FCD5-D9B0-44EC-B17E-CA9FCF302154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1D18AF3-0445-A23B-7F4B-F4C39EBFE8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81F88B5-1BA5-D5AE-EC3B-F19A42E11A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8AAE5-C42B-4CDE-ADCA-174E984857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317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EC3CEA5-6208-A09C-5A23-444AFD01B1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2411C25-739B-6EDA-8456-73E7339673E5}"/>
              </a:ext>
            </a:extLst>
          </p:cNvPr>
          <p:cNvSpPr/>
          <p:nvPr/>
        </p:nvSpPr>
        <p:spPr>
          <a:xfrm>
            <a:off x="2253006" y="1687398"/>
            <a:ext cx="7965650" cy="379900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>
                <a:ln w="0"/>
                <a:solidFill>
                  <a:schemeClr val="tx1"/>
                </a:solidFill>
              </a:rPr>
              <a:t>Кейс</a:t>
            </a:r>
          </a:p>
          <a:p>
            <a:pPr algn="ctr"/>
            <a:r>
              <a:rPr lang="ru-RU" sz="4000" b="1" i="1" dirty="0">
                <a:ln w="0"/>
                <a:solidFill>
                  <a:schemeClr val="tx1"/>
                </a:solidFill>
              </a:rPr>
              <a:t>«Установка доверительной атмосферы во время семейного сторителлинга»</a:t>
            </a:r>
          </a:p>
        </p:txBody>
      </p:sp>
    </p:spTree>
    <p:extLst>
      <p:ext uri="{BB962C8B-B14F-4D97-AF65-F5344CB8AC3E}">
        <p14:creationId xmlns:p14="http://schemas.microsoft.com/office/powerpoint/2010/main" val="3775377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EC3CEA5-6208-A09C-5A23-444AFD01B1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2411C25-739B-6EDA-8456-73E7339673E5}"/>
              </a:ext>
            </a:extLst>
          </p:cNvPr>
          <p:cNvSpPr/>
          <p:nvPr/>
        </p:nvSpPr>
        <p:spPr>
          <a:xfrm>
            <a:off x="2113175" y="1630837"/>
            <a:ext cx="7965650" cy="379900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ln w="0"/>
                <a:solidFill>
                  <a:schemeClr val="tx1"/>
                </a:solidFill>
              </a:rPr>
              <a:t>Задача: </a:t>
            </a:r>
          </a:p>
          <a:p>
            <a:pPr algn="ctr"/>
            <a:r>
              <a:rPr lang="ru-RU" sz="3200" b="1" dirty="0">
                <a:ln w="0"/>
                <a:solidFill>
                  <a:schemeClr val="tx1"/>
                </a:solidFill>
              </a:rPr>
              <a:t> </a:t>
            </a:r>
            <a:r>
              <a:rPr lang="ru-RU" sz="3200" dirty="0">
                <a:ln w="0"/>
                <a:solidFill>
                  <a:schemeClr val="tx1"/>
                </a:solidFill>
              </a:rPr>
              <a:t>Объединить и наладить коммуникацию граждан пожилого возраста с родственниками (детьми, внуками, правнуками) во время совместной работы.</a:t>
            </a:r>
          </a:p>
        </p:txBody>
      </p:sp>
    </p:spTree>
    <p:extLst>
      <p:ext uri="{BB962C8B-B14F-4D97-AF65-F5344CB8AC3E}">
        <p14:creationId xmlns:p14="http://schemas.microsoft.com/office/powerpoint/2010/main" val="3576644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EC3CEA5-6208-A09C-5A23-444AFD01B1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2411C25-739B-6EDA-8456-73E7339673E5}"/>
              </a:ext>
            </a:extLst>
          </p:cNvPr>
          <p:cNvSpPr/>
          <p:nvPr/>
        </p:nvSpPr>
        <p:spPr>
          <a:xfrm>
            <a:off x="2113175" y="1611983"/>
            <a:ext cx="7965650" cy="379900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n w="0"/>
                <a:solidFill>
                  <a:schemeClr val="tx1"/>
                </a:solidFill>
              </a:rPr>
              <a:t>Сложность: </a:t>
            </a:r>
            <a:r>
              <a:rPr lang="ru-RU" sz="3200" dirty="0">
                <a:ln w="0"/>
                <a:solidFill>
                  <a:schemeClr val="tx1"/>
                </a:solidFill>
              </a:rPr>
              <a:t>вовлечение в коммуникацию граждан пожилого возраста с умеренными когнитивными нарушениями и молодого поколения</a:t>
            </a:r>
          </a:p>
        </p:txBody>
      </p:sp>
    </p:spTree>
    <p:extLst>
      <p:ext uri="{BB962C8B-B14F-4D97-AF65-F5344CB8AC3E}">
        <p14:creationId xmlns:p14="http://schemas.microsoft.com/office/powerpoint/2010/main" val="2781962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EC3CEA5-6208-A09C-5A23-444AFD01B1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2411C25-739B-6EDA-8456-73E7339673E5}"/>
              </a:ext>
            </a:extLst>
          </p:cNvPr>
          <p:cNvSpPr/>
          <p:nvPr/>
        </p:nvSpPr>
        <p:spPr>
          <a:xfrm>
            <a:off x="2113174" y="1611983"/>
            <a:ext cx="8322297" cy="379900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b="1" dirty="0">
                <a:ln w="0"/>
                <a:solidFill>
                  <a:schemeClr val="tx1"/>
                </a:solidFill>
              </a:rPr>
              <a:t>Ситуация. </a:t>
            </a:r>
            <a:r>
              <a:rPr lang="ru-RU" sz="2400" dirty="0">
                <a:ln w="0"/>
                <a:solidFill>
                  <a:schemeClr val="tx1"/>
                </a:solidFill>
              </a:rPr>
              <a:t>В связи с ослабеванием когнитивных функций у граждан пожилого возраста повышается конфликтность с родственниками (детьми, внуками и правнуками). Со стороны старшего поколения появляется настороженность, недоверие, обида и тревога по отношению к молодому поколению. Любые замечания или какое – то действие в адрес детей или внуков воспринимается негативно и приводит к постоянным конфликтам. Все это приводит к отрицательному взаимодействию между поколениями</a:t>
            </a:r>
            <a:r>
              <a:rPr lang="ru-RU" sz="3200" dirty="0">
                <a:ln w="0"/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5537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EC3CEA5-6208-A09C-5A23-444AFD01B1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2411C25-739B-6EDA-8456-73E7339673E5}"/>
              </a:ext>
            </a:extLst>
          </p:cNvPr>
          <p:cNvSpPr/>
          <p:nvPr/>
        </p:nvSpPr>
        <p:spPr>
          <a:xfrm>
            <a:off x="1934851" y="1322109"/>
            <a:ext cx="8322297" cy="42137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dirty="0">
                <a:ln w="0"/>
                <a:solidFill>
                  <a:schemeClr val="tx1"/>
                </a:solidFill>
              </a:rPr>
              <a:t>Решение: </a:t>
            </a:r>
            <a:r>
              <a:rPr lang="ru-RU" sz="2000" dirty="0">
                <a:ln w="0"/>
                <a:solidFill>
                  <a:schemeClr val="tx1"/>
                </a:solidFill>
              </a:rPr>
              <a:t>Психолог при помощи реминисцентной терапии предлагает на первой встрече гражданам пожилого возраста с ослабеваниями когнитивных функций и его родственнику рассмотреть в семейном альбоме старые фотографии. При рассматривании старых фото просить старшее и молодое поколение рассказать кто изображен на фото и где это снято, затем просит рассказать небольшую историю о том, что видят на фотографии.</a:t>
            </a:r>
          </a:p>
          <a:p>
            <a:pPr algn="just"/>
            <a:r>
              <a:rPr lang="ru-RU" sz="2000" dirty="0">
                <a:ln w="0"/>
                <a:solidFill>
                  <a:schemeClr val="tx1"/>
                </a:solidFill>
              </a:rPr>
              <a:t>Когда старшее и молодое поколение в беседе становится менее напряженными, чувствуют себя более раскрепощенными во время рассказа, психолог предлагает им составить совместный генеалогический альбом, куда будут входить не только факты из их генеалогического древа, а альбом будет состоять из генеалогического или семейного сторителлинга.</a:t>
            </a:r>
          </a:p>
        </p:txBody>
      </p:sp>
    </p:spTree>
    <p:extLst>
      <p:ext uri="{BB962C8B-B14F-4D97-AF65-F5344CB8AC3E}">
        <p14:creationId xmlns:p14="http://schemas.microsoft.com/office/powerpoint/2010/main" val="31532603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227</Words>
  <Application>Microsoft Office PowerPoint</Application>
  <PresentationFormat>Широкоэкранный</PresentationFormat>
  <Paragraphs>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Пользователь</dc:creator>
  <cp:lastModifiedBy>Пользователь</cp:lastModifiedBy>
  <cp:revision>1</cp:revision>
  <dcterms:created xsi:type="dcterms:W3CDTF">2024-10-26T18:07:13Z</dcterms:created>
  <dcterms:modified xsi:type="dcterms:W3CDTF">2024-10-26T18:14:34Z</dcterms:modified>
</cp:coreProperties>
</file>