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ebertpub.com/loi/acm" TargetMode="External"/><Relationship Id="rId2" Type="http://schemas.openxmlformats.org/officeDocument/2006/relationships/hyperlink" Target="https://www.nih.gov/" TargetMode="External"/><Relationship Id="rId1" Type="http://schemas.openxmlformats.org/officeDocument/2006/relationships/hyperlink" Target="https://pubmed.ncbi.nlm.nih.gov/?term=qigong" TargetMode="External"/><Relationship Id="rId6" Type="http://schemas.openxmlformats.org/officeDocument/2006/relationships/hyperlink" Target="https://pubmed.ncbi.nlm.nih.gov/?term=qigong%5d(https://pubmed.ncbi.nlm.nih.gov/?term=qigong" TargetMode="External"/><Relationship Id="rId5" Type="http://schemas.openxmlformats.org/officeDocument/2006/relationships/hyperlink" Target="https://www.who.int/news-room/fact-sheets/detail/physical-activity%5d(https:/www.who.int/news-room/fact-sheets/detail/physical-activity" TargetMode="External"/><Relationship Id="rId4" Type="http://schemas.openxmlformats.org/officeDocument/2006/relationships/hyperlink" Target="https://onlinelibrary.wiley.com/journal/20421385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journal/20421385" TargetMode="External"/><Relationship Id="rId2" Type="http://schemas.openxmlformats.org/officeDocument/2006/relationships/hyperlink" Target="https://www.nih.gov/" TargetMode="External"/><Relationship Id="rId1" Type="http://schemas.openxmlformats.org/officeDocument/2006/relationships/hyperlink" Target="https://pubmed.ncbi.nlm.nih.gov/?term=qigong" TargetMode="External"/><Relationship Id="rId6" Type="http://schemas.openxmlformats.org/officeDocument/2006/relationships/hyperlink" Target="https://pubmed.ncbi.nlm.nih.gov/?term=qigong%5d(https://pubmed.ncbi.nlm.nih.gov/?term=qigong" TargetMode="External"/><Relationship Id="rId5" Type="http://schemas.openxmlformats.org/officeDocument/2006/relationships/hyperlink" Target="https://www.who.int/news-room/fact-sheets/detail/physical-activity%5d(https:/www.who.int/news-room/fact-sheets/detail/physical-activity" TargetMode="External"/><Relationship Id="rId4" Type="http://schemas.openxmlformats.org/officeDocument/2006/relationships/hyperlink" Target="https://www.liebertpub.com/loi/ac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B934B-21B6-4AF2-97D2-391ACFA7A5D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09A9DB-6723-47A3-AF5B-87BD6F110B73}">
      <dgm:prSet/>
      <dgm:spPr/>
      <dgm:t>
        <a:bodyPr/>
        <a:lstStyle/>
        <a:p>
          <a:r>
            <a:rPr lang="ru-RU"/>
            <a:t>Офлайн-тренировки: групповые занятия в залах, парках, культурных центрах.</a:t>
          </a:r>
          <a:endParaRPr lang="en-US"/>
        </a:p>
      </dgm:t>
    </dgm:pt>
    <dgm:pt modelId="{9FC1E0FA-B945-4AE1-B121-0DECA24B808F}" type="parTrans" cxnId="{C009A82C-C048-4605-92DA-3329F7DB6496}">
      <dgm:prSet/>
      <dgm:spPr/>
      <dgm:t>
        <a:bodyPr/>
        <a:lstStyle/>
        <a:p>
          <a:endParaRPr lang="en-US"/>
        </a:p>
      </dgm:t>
    </dgm:pt>
    <dgm:pt modelId="{4BE01C45-2AC0-41AE-8D68-FCE7500F1201}" type="sibTrans" cxnId="{C009A82C-C048-4605-92DA-3329F7DB6496}">
      <dgm:prSet/>
      <dgm:spPr/>
      <dgm:t>
        <a:bodyPr/>
        <a:lstStyle/>
        <a:p>
          <a:endParaRPr lang="en-US"/>
        </a:p>
      </dgm:t>
    </dgm:pt>
    <dgm:pt modelId="{E18135EB-A562-49C1-8B04-B9C0F58EA7D0}">
      <dgm:prSet/>
      <dgm:spPr/>
      <dgm:t>
        <a:bodyPr/>
        <a:lstStyle/>
        <a:p>
          <a:r>
            <a:rPr lang="ru-RU"/>
            <a:t>Онлайн-обучение: создание видеокурсов и проведение вебинаров.</a:t>
          </a:r>
          <a:endParaRPr lang="en-US"/>
        </a:p>
      </dgm:t>
    </dgm:pt>
    <dgm:pt modelId="{27AD70FF-A052-4EF6-AE80-C200C123F76F}" type="parTrans" cxnId="{D8115EC1-F8BF-4F80-BB50-C2E3C823CCF8}">
      <dgm:prSet/>
      <dgm:spPr/>
      <dgm:t>
        <a:bodyPr/>
        <a:lstStyle/>
        <a:p>
          <a:endParaRPr lang="en-US"/>
        </a:p>
      </dgm:t>
    </dgm:pt>
    <dgm:pt modelId="{E5CF7D65-92E2-48BE-8695-B1C838D93F97}" type="sibTrans" cxnId="{D8115EC1-F8BF-4F80-BB50-C2E3C823CCF8}">
      <dgm:prSet/>
      <dgm:spPr/>
      <dgm:t>
        <a:bodyPr/>
        <a:lstStyle/>
        <a:p>
          <a:endParaRPr lang="en-US"/>
        </a:p>
      </dgm:t>
    </dgm:pt>
    <dgm:pt modelId="{028F70BD-72B1-47A6-B994-01402BA42684}">
      <dgm:prSet/>
      <dgm:spPr/>
      <dgm:t>
        <a:bodyPr/>
        <a:lstStyle/>
        <a:p>
          <a:r>
            <a:rPr lang="ru-RU"/>
            <a:t>Мобильное приложение: доступ к материалам и упражнениям для самостоятельной практики.</a:t>
          </a:r>
          <a:endParaRPr lang="en-US"/>
        </a:p>
      </dgm:t>
    </dgm:pt>
    <dgm:pt modelId="{D83B1346-EDE3-4B1D-BB95-981ABF06D4D6}" type="parTrans" cxnId="{2604A2F1-A171-4988-9CFD-C437E31033AA}">
      <dgm:prSet/>
      <dgm:spPr/>
      <dgm:t>
        <a:bodyPr/>
        <a:lstStyle/>
        <a:p>
          <a:endParaRPr lang="en-US"/>
        </a:p>
      </dgm:t>
    </dgm:pt>
    <dgm:pt modelId="{8FB709AD-D79A-4ED0-9377-568548A3C5F6}" type="sibTrans" cxnId="{2604A2F1-A171-4988-9CFD-C437E31033AA}">
      <dgm:prSet/>
      <dgm:spPr/>
      <dgm:t>
        <a:bodyPr/>
        <a:lstStyle/>
        <a:p>
          <a:endParaRPr lang="en-US"/>
        </a:p>
      </dgm:t>
    </dgm:pt>
    <dgm:pt modelId="{318057AB-81D4-4D4D-A85A-FFD29EE0CA85}">
      <dgm:prSet/>
      <dgm:spPr/>
      <dgm:t>
        <a:bodyPr/>
        <a:lstStyle/>
        <a:p>
          <a:r>
            <a:rPr lang="ru-RU"/>
            <a:t>Индивидуальные консультации: для адаптации программы под личные потребности участников.</a:t>
          </a:r>
          <a:endParaRPr lang="en-US"/>
        </a:p>
      </dgm:t>
    </dgm:pt>
    <dgm:pt modelId="{3F92488A-7B69-4DEE-938E-B082670DFAB7}" type="parTrans" cxnId="{267E073F-90A5-41AA-BDC7-A540D51D6515}">
      <dgm:prSet/>
      <dgm:spPr/>
      <dgm:t>
        <a:bodyPr/>
        <a:lstStyle/>
        <a:p>
          <a:endParaRPr lang="en-US"/>
        </a:p>
      </dgm:t>
    </dgm:pt>
    <dgm:pt modelId="{05ECDFDA-A4C8-4BDF-B510-8AAD9DAAC027}" type="sibTrans" cxnId="{267E073F-90A5-41AA-BDC7-A540D51D6515}">
      <dgm:prSet/>
      <dgm:spPr/>
      <dgm:t>
        <a:bodyPr/>
        <a:lstStyle/>
        <a:p>
          <a:endParaRPr lang="en-US"/>
        </a:p>
      </dgm:t>
    </dgm:pt>
    <dgm:pt modelId="{C78232F5-19DE-43A4-BEA9-FF1BC1A4CBDB}" type="pres">
      <dgm:prSet presAssocID="{DC2B934B-21B6-4AF2-97D2-391ACFA7A5D8}" presName="vert0" presStyleCnt="0">
        <dgm:presLayoutVars>
          <dgm:dir/>
          <dgm:animOne val="branch"/>
          <dgm:animLvl val="lvl"/>
        </dgm:presLayoutVars>
      </dgm:prSet>
      <dgm:spPr/>
    </dgm:pt>
    <dgm:pt modelId="{968BD4D1-7D2C-44BB-886D-0C2FBE7D49BC}" type="pres">
      <dgm:prSet presAssocID="{3B09A9DB-6723-47A3-AF5B-87BD6F110B73}" presName="thickLine" presStyleLbl="alignNode1" presStyleIdx="0" presStyleCnt="4"/>
      <dgm:spPr/>
    </dgm:pt>
    <dgm:pt modelId="{F919EB8E-01BF-491B-A9FC-98BD82757269}" type="pres">
      <dgm:prSet presAssocID="{3B09A9DB-6723-47A3-AF5B-87BD6F110B73}" presName="horz1" presStyleCnt="0"/>
      <dgm:spPr/>
    </dgm:pt>
    <dgm:pt modelId="{228EBF5D-7A34-41B0-ACC9-0F42F1DEAAE7}" type="pres">
      <dgm:prSet presAssocID="{3B09A9DB-6723-47A3-AF5B-87BD6F110B73}" presName="tx1" presStyleLbl="revTx" presStyleIdx="0" presStyleCnt="4"/>
      <dgm:spPr/>
    </dgm:pt>
    <dgm:pt modelId="{AE6B3512-9F42-4CC9-9CB3-9ACFB88EFDAF}" type="pres">
      <dgm:prSet presAssocID="{3B09A9DB-6723-47A3-AF5B-87BD6F110B73}" presName="vert1" presStyleCnt="0"/>
      <dgm:spPr/>
    </dgm:pt>
    <dgm:pt modelId="{673AB2AB-F521-4486-835B-CBC8B95B2F17}" type="pres">
      <dgm:prSet presAssocID="{E18135EB-A562-49C1-8B04-B9C0F58EA7D0}" presName="thickLine" presStyleLbl="alignNode1" presStyleIdx="1" presStyleCnt="4"/>
      <dgm:spPr/>
    </dgm:pt>
    <dgm:pt modelId="{9B636F50-D5F2-4A02-BDBA-A8B59F3E8698}" type="pres">
      <dgm:prSet presAssocID="{E18135EB-A562-49C1-8B04-B9C0F58EA7D0}" presName="horz1" presStyleCnt="0"/>
      <dgm:spPr/>
    </dgm:pt>
    <dgm:pt modelId="{55B288E8-13B8-4FDA-B887-CF77633A68E8}" type="pres">
      <dgm:prSet presAssocID="{E18135EB-A562-49C1-8B04-B9C0F58EA7D0}" presName="tx1" presStyleLbl="revTx" presStyleIdx="1" presStyleCnt="4"/>
      <dgm:spPr/>
    </dgm:pt>
    <dgm:pt modelId="{FA835012-DD98-4DA7-94CE-66F1750CB30B}" type="pres">
      <dgm:prSet presAssocID="{E18135EB-A562-49C1-8B04-B9C0F58EA7D0}" presName="vert1" presStyleCnt="0"/>
      <dgm:spPr/>
    </dgm:pt>
    <dgm:pt modelId="{521436D4-2A85-4D13-A0E7-C32E9EA8C8FE}" type="pres">
      <dgm:prSet presAssocID="{028F70BD-72B1-47A6-B994-01402BA42684}" presName="thickLine" presStyleLbl="alignNode1" presStyleIdx="2" presStyleCnt="4"/>
      <dgm:spPr/>
    </dgm:pt>
    <dgm:pt modelId="{BA1E27AB-F76B-4F6A-8B94-1217C34537C7}" type="pres">
      <dgm:prSet presAssocID="{028F70BD-72B1-47A6-B994-01402BA42684}" presName="horz1" presStyleCnt="0"/>
      <dgm:spPr/>
    </dgm:pt>
    <dgm:pt modelId="{5EBF9780-CE89-4042-9290-61EACD4CCF39}" type="pres">
      <dgm:prSet presAssocID="{028F70BD-72B1-47A6-B994-01402BA42684}" presName="tx1" presStyleLbl="revTx" presStyleIdx="2" presStyleCnt="4"/>
      <dgm:spPr/>
    </dgm:pt>
    <dgm:pt modelId="{1EAD3148-A264-4DEE-8C29-5EF51E4ABA82}" type="pres">
      <dgm:prSet presAssocID="{028F70BD-72B1-47A6-B994-01402BA42684}" presName="vert1" presStyleCnt="0"/>
      <dgm:spPr/>
    </dgm:pt>
    <dgm:pt modelId="{41FF8034-BDC8-46BB-87FD-0964650F5E56}" type="pres">
      <dgm:prSet presAssocID="{318057AB-81D4-4D4D-A85A-FFD29EE0CA85}" presName="thickLine" presStyleLbl="alignNode1" presStyleIdx="3" presStyleCnt="4"/>
      <dgm:spPr/>
    </dgm:pt>
    <dgm:pt modelId="{2C9E5413-85AA-406C-B901-EABB3312082E}" type="pres">
      <dgm:prSet presAssocID="{318057AB-81D4-4D4D-A85A-FFD29EE0CA85}" presName="horz1" presStyleCnt="0"/>
      <dgm:spPr/>
    </dgm:pt>
    <dgm:pt modelId="{790B502F-BFB0-47B4-8323-8B53AF4CDAAF}" type="pres">
      <dgm:prSet presAssocID="{318057AB-81D4-4D4D-A85A-FFD29EE0CA85}" presName="tx1" presStyleLbl="revTx" presStyleIdx="3" presStyleCnt="4"/>
      <dgm:spPr/>
    </dgm:pt>
    <dgm:pt modelId="{B250615C-613D-49B3-8E6D-2540A7923104}" type="pres">
      <dgm:prSet presAssocID="{318057AB-81D4-4D4D-A85A-FFD29EE0CA85}" presName="vert1" presStyleCnt="0"/>
      <dgm:spPr/>
    </dgm:pt>
  </dgm:ptLst>
  <dgm:cxnLst>
    <dgm:cxn modelId="{E4B51307-D579-4EAB-A4E3-80DF457EE48C}" type="presOf" srcId="{318057AB-81D4-4D4D-A85A-FFD29EE0CA85}" destId="{790B502F-BFB0-47B4-8323-8B53AF4CDAAF}" srcOrd="0" destOrd="0" presId="urn:microsoft.com/office/officeart/2008/layout/LinedList"/>
    <dgm:cxn modelId="{C009A82C-C048-4605-92DA-3329F7DB6496}" srcId="{DC2B934B-21B6-4AF2-97D2-391ACFA7A5D8}" destId="{3B09A9DB-6723-47A3-AF5B-87BD6F110B73}" srcOrd="0" destOrd="0" parTransId="{9FC1E0FA-B945-4AE1-B121-0DECA24B808F}" sibTransId="{4BE01C45-2AC0-41AE-8D68-FCE7500F1201}"/>
    <dgm:cxn modelId="{267E073F-90A5-41AA-BDC7-A540D51D6515}" srcId="{DC2B934B-21B6-4AF2-97D2-391ACFA7A5D8}" destId="{318057AB-81D4-4D4D-A85A-FFD29EE0CA85}" srcOrd="3" destOrd="0" parTransId="{3F92488A-7B69-4DEE-938E-B082670DFAB7}" sibTransId="{05ECDFDA-A4C8-4BDF-B510-8AAD9DAAC027}"/>
    <dgm:cxn modelId="{DAC7DC4F-3A10-4AAE-8E43-98BFFCB1322A}" type="presOf" srcId="{028F70BD-72B1-47A6-B994-01402BA42684}" destId="{5EBF9780-CE89-4042-9290-61EACD4CCF39}" srcOrd="0" destOrd="0" presId="urn:microsoft.com/office/officeart/2008/layout/LinedList"/>
    <dgm:cxn modelId="{5DE4E4A9-4427-4713-A024-E6B11F6B5F06}" type="presOf" srcId="{3B09A9DB-6723-47A3-AF5B-87BD6F110B73}" destId="{228EBF5D-7A34-41B0-ACC9-0F42F1DEAAE7}" srcOrd="0" destOrd="0" presId="urn:microsoft.com/office/officeart/2008/layout/LinedList"/>
    <dgm:cxn modelId="{D8115EC1-F8BF-4F80-BB50-C2E3C823CCF8}" srcId="{DC2B934B-21B6-4AF2-97D2-391ACFA7A5D8}" destId="{E18135EB-A562-49C1-8B04-B9C0F58EA7D0}" srcOrd="1" destOrd="0" parTransId="{27AD70FF-A052-4EF6-AE80-C200C123F76F}" sibTransId="{E5CF7D65-92E2-48BE-8695-B1C838D93F97}"/>
    <dgm:cxn modelId="{A4573EC4-5EE3-4867-BBC7-F8CD1EB70D07}" type="presOf" srcId="{E18135EB-A562-49C1-8B04-B9C0F58EA7D0}" destId="{55B288E8-13B8-4FDA-B887-CF77633A68E8}" srcOrd="0" destOrd="0" presId="urn:microsoft.com/office/officeart/2008/layout/LinedList"/>
    <dgm:cxn modelId="{F060F3DC-E2EE-4236-97DE-DA621D29AFBB}" type="presOf" srcId="{DC2B934B-21B6-4AF2-97D2-391ACFA7A5D8}" destId="{C78232F5-19DE-43A4-BEA9-FF1BC1A4CBDB}" srcOrd="0" destOrd="0" presId="urn:microsoft.com/office/officeart/2008/layout/LinedList"/>
    <dgm:cxn modelId="{2604A2F1-A171-4988-9CFD-C437E31033AA}" srcId="{DC2B934B-21B6-4AF2-97D2-391ACFA7A5D8}" destId="{028F70BD-72B1-47A6-B994-01402BA42684}" srcOrd="2" destOrd="0" parTransId="{D83B1346-EDE3-4B1D-BB95-981ABF06D4D6}" sibTransId="{8FB709AD-D79A-4ED0-9377-568548A3C5F6}"/>
    <dgm:cxn modelId="{440550DA-6E2E-4047-A495-7A8C3BAAFE6A}" type="presParOf" srcId="{C78232F5-19DE-43A4-BEA9-FF1BC1A4CBDB}" destId="{968BD4D1-7D2C-44BB-886D-0C2FBE7D49BC}" srcOrd="0" destOrd="0" presId="urn:microsoft.com/office/officeart/2008/layout/LinedList"/>
    <dgm:cxn modelId="{2B6AEC0F-C60C-4DEA-B824-8A41D1E82197}" type="presParOf" srcId="{C78232F5-19DE-43A4-BEA9-FF1BC1A4CBDB}" destId="{F919EB8E-01BF-491B-A9FC-98BD82757269}" srcOrd="1" destOrd="0" presId="urn:microsoft.com/office/officeart/2008/layout/LinedList"/>
    <dgm:cxn modelId="{0F938A7E-0EC5-4774-8CBD-6693AF6A299D}" type="presParOf" srcId="{F919EB8E-01BF-491B-A9FC-98BD82757269}" destId="{228EBF5D-7A34-41B0-ACC9-0F42F1DEAAE7}" srcOrd="0" destOrd="0" presId="urn:microsoft.com/office/officeart/2008/layout/LinedList"/>
    <dgm:cxn modelId="{B45F728F-9EC4-4AC3-98BA-A511DBFFE246}" type="presParOf" srcId="{F919EB8E-01BF-491B-A9FC-98BD82757269}" destId="{AE6B3512-9F42-4CC9-9CB3-9ACFB88EFDAF}" srcOrd="1" destOrd="0" presId="urn:microsoft.com/office/officeart/2008/layout/LinedList"/>
    <dgm:cxn modelId="{7F07D7FB-300D-4146-80F7-6E1404D5AFED}" type="presParOf" srcId="{C78232F5-19DE-43A4-BEA9-FF1BC1A4CBDB}" destId="{673AB2AB-F521-4486-835B-CBC8B95B2F17}" srcOrd="2" destOrd="0" presId="urn:microsoft.com/office/officeart/2008/layout/LinedList"/>
    <dgm:cxn modelId="{9651BC50-1241-468D-BD1D-0725D8175CB3}" type="presParOf" srcId="{C78232F5-19DE-43A4-BEA9-FF1BC1A4CBDB}" destId="{9B636F50-D5F2-4A02-BDBA-A8B59F3E8698}" srcOrd="3" destOrd="0" presId="urn:microsoft.com/office/officeart/2008/layout/LinedList"/>
    <dgm:cxn modelId="{80646D7B-08F5-485F-BF6E-82FFFFA33E5F}" type="presParOf" srcId="{9B636F50-D5F2-4A02-BDBA-A8B59F3E8698}" destId="{55B288E8-13B8-4FDA-B887-CF77633A68E8}" srcOrd="0" destOrd="0" presId="urn:microsoft.com/office/officeart/2008/layout/LinedList"/>
    <dgm:cxn modelId="{28C39C5D-E619-4FDE-8280-223238012EAE}" type="presParOf" srcId="{9B636F50-D5F2-4A02-BDBA-A8B59F3E8698}" destId="{FA835012-DD98-4DA7-94CE-66F1750CB30B}" srcOrd="1" destOrd="0" presId="urn:microsoft.com/office/officeart/2008/layout/LinedList"/>
    <dgm:cxn modelId="{BFBEA6B7-927C-49ED-B991-C517B2413F5D}" type="presParOf" srcId="{C78232F5-19DE-43A4-BEA9-FF1BC1A4CBDB}" destId="{521436D4-2A85-4D13-A0E7-C32E9EA8C8FE}" srcOrd="4" destOrd="0" presId="urn:microsoft.com/office/officeart/2008/layout/LinedList"/>
    <dgm:cxn modelId="{5A3ED744-C90A-4F39-835A-4A1F91D7A3D0}" type="presParOf" srcId="{C78232F5-19DE-43A4-BEA9-FF1BC1A4CBDB}" destId="{BA1E27AB-F76B-4F6A-8B94-1217C34537C7}" srcOrd="5" destOrd="0" presId="urn:microsoft.com/office/officeart/2008/layout/LinedList"/>
    <dgm:cxn modelId="{CD66A385-9D0A-45AE-8C5B-EBE815ADAF6D}" type="presParOf" srcId="{BA1E27AB-F76B-4F6A-8B94-1217C34537C7}" destId="{5EBF9780-CE89-4042-9290-61EACD4CCF39}" srcOrd="0" destOrd="0" presId="urn:microsoft.com/office/officeart/2008/layout/LinedList"/>
    <dgm:cxn modelId="{E3A80DE0-EC6D-4020-AC33-D85608E464AA}" type="presParOf" srcId="{BA1E27AB-F76B-4F6A-8B94-1217C34537C7}" destId="{1EAD3148-A264-4DEE-8C29-5EF51E4ABA82}" srcOrd="1" destOrd="0" presId="urn:microsoft.com/office/officeart/2008/layout/LinedList"/>
    <dgm:cxn modelId="{7E848F87-40BD-4E9D-A8D7-B355119E363D}" type="presParOf" srcId="{C78232F5-19DE-43A4-BEA9-FF1BC1A4CBDB}" destId="{41FF8034-BDC8-46BB-87FD-0964650F5E56}" srcOrd="6" destOrd="0" presId="urn:microsoft.com/office/officeart/2008/layout/LinedList"/>
    <dgm:cxn modelId="{87F1DEC0-D1D1-45C8-BD58-7149B90F8267}" type="presParOf" srcId="{C78232F5-19DE-43A4-BEA9-FF1BC1A4CBDB}" destId="{2C9E5413-85AA-406C-B901-EABB3312082E}" srcOrd="7" destOrd="0" presId="urn:microsoft.com/office/officeart/2008/layout/LinedList"/>
    <dgm:cxn modelId="{A1EB9C69-846B-479A-91C5-B75E023868A0}" type="presParOf" srcId="{2C9E5413-85AA-406C-B901-EABB3312082E}" destId="{790B502F-BFB0-47B4-8323-8B53AF4CDAAF}" srcOrd="0" destOrd="0" presId="urn:microsoft.com/office/officeart/2008/layout/LinedList"/>
    <dgm:cxn modelId="{CC587CA0-495C-4258-94A5-CCA6D4460351}" type="presParOf" srcId="{2C9E5413-85AA-406C-B901-EABB3312082E}" destId="{B250615C-613D-49B3-8E6D-2540A792310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2B934B-21B6-4AF2-97D2-391ACFA7A5D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09A9DB-6723-47A3-AF5B-87BD6F110B73}">
      <dgm:prSet/>
      <dgm:spPr/>
      <dgm:t>
        <a:bodyPr/>
        <a:lstStyle/>
        <a:p>
          <a:r>
            <a:rPr lang="ru-RU" dirty="0"/>
            <a:t>Цигун помогает снизить уровень стресса и тревожности </a:t>
          </a:r>
          <a:br>
            <a:rPr lang="ru-RU" dirty="0"/>
          </a:br>
          <a:r>
            <a:rPr lang="ru-RU" dirty="0"/>
            <a:t>Источник: </a:t>
          </a:r>
          <a:r>
            <a:rPr lang="ru-RU" dirty="0">
              <a:hlinkClick xmlns:r="http://schemas.openxmlformats.org/officeDocument/2006/relationships" r:id="rId1"/>
            </a:rPr>
            <a:t>https://pubmed.ncbi.nlm.nih.gov/?term=qigong</a:t>
          </a:r>
          <a:r>
            <a:rPr lang="ru-RU" dirty="0"/>
            <a:t> </a:t>
          </a:r>
          <a:endParaRPr lang="en-US" dirty="0"/>
        </a:p>
      </dgm:t>
    </dgm:pt>
    <dgm:pt modelId="{9FC1E0FA-B945-4AE1-B121-0DECA24B808F}" type="parTrans" cxnId="{C009A82C-C048-4605-92DA-3329F7DB6496}">
      <dgm:prSet/>
      <dgm:spPr/>
      <dgm:t>
        <a:bodyPr/>
        <a:lstStyle/>
        <a:p>
          <a:endParaRPr lang="en-US"/>
        </a:p>
      </dgm:t>
    </dgm:pt>
    <dgm:pt modelId="{4BE01C45-2AC0-41AE-8D68-FCE7500F1201}" type="sibTrans" cxnId="{C009A82C-C048-4605-92DA-3329F7DB6496}">
      <dgm:prSet/>
      <dgm:spPr/>
      <dgm:t>
        <a:bodyPr/>
        <a:lstStyle/>
        <a:p>
          <a:endParaRPr lang="en-US"/>
        </a:p>
      </dgm:t>
    </dgm:pt>
    <dgm:pt modelId="{E18135EB-A562-49C1-8B04-B9C0F58EA7D0}">
      <dgm:prSet/>
      <dgm:spPr/>
      <dgm:t>
        <a:bodyPr/>
        <a:lstStyle/>
        <a:p>
          <a:pPr algn="l"/>
          <a:r>
            <a:rPr lang="ru-RU" dirty="0"/>
            <a:t>Цигун улучшает сердечно-сосудистое здоровье</a:t>
          </a:r>
          <a:br>
            <a:rPr lang="ru-RU" dirty="0"/>
          </a:br>
          <a:r>
            <a:rPr lang="ru-RU" dirty="0"/>
            <a:t>Источник: </a:t>
          </a:r>
          <a:r>
            <a:rPr lang="en-US" dirty="0">
              <a:hlinkClick xmlns:r="http://schemas.openxmlformats.org/officeDocument/2006/relationships" r:id="rId2"/>
            </a:rPr>
            <a:t>https://www.nih.gov/</a:t>
          </a:r>
          <a:r>
            <a:rPr lang="ru-RU" dirty="0"/>
            <a:t> </a:t>
          </a:r>
          <a:br>
            <a:rPr lang="ru-RU" dirty="0"/>
          </a:br>
          <a:endParaRPr lang="en-US" dirty="0"/>
        </a:p>
      </dgm:t>
    </dgm:pt>
    <dgm:pt modelId="{27AD70FF-A052-4EF6-AE80-C200C123F76F}" type="parTrans" cxnId="{D8115EC1-F8BF-4F80-BB50-C2E3C823CCF8}">
      <dgm:prSet/>
      <dgm:spPr/>
      <dgm:t>
        <a:bodyPr/>
        <a:lstStyle/>
        <a:p>
          <a:endParaRPr lang="en-US"/>
        </a:p>
      </dgm:t>
    </dgm:pt>
    <dgm:pt modelId="{E5CF7D65-92E2-48BE-8695-B1C838D93F97}" type="sibTrans" cxnId="{D8115EC1-F8BF-4F80-BB50-C2E3C823CCF8}">
      <dgm:prSet/>
      <dgm:spPr/>
      <dgm:t>
        <a:bodyPr/>
        <a:lstStyle/>
        <a:p>
          <a:endParaRPr lang="en-US"/>
        </a:p>
      </dgm:t>
    </dgm:pt>
    <dgm:pt modelId="{028F70BD-72B1-47A6-B994-01402BA42684}">
      <dgm:prSet/>
      <dgm:spPr/>
      <dgm:t>
        <a:bodyPr/>
        <a:lstStyle/>
        <a:p>
          <a:r>
            <a:rPr lang="ru-RU" dirty="0"/>
            <a:t>Цигун повышает физическую гибкость и выносливость</a:t>
          </a:r>
          <a:br>
            <a:rPr lang="ru-RU" dirty="0"/>
          </a:br>
          <a:r>
            <a:rPr lang="ru-RU" dirty="0"/>
            <a:t>Источник: </a:t>
          </a:r>
          <a:r>
            <a:rPr lang="en-US" dirty="0">
              <a:hlinkClick xmlns:r="http://schemas.openxmlformats.org/officeDocument/2006/relationships" r:id="rId3"/>
            </a:rPr>
            <a:t>https://www.liebertpub.com/loi/acm</a:t>
          </a:r>
          <a:r>
            <a:rPr lang="ru-RU" dirty="0"/>
            <a:t> </a:t>
          </a:r>
          <a:endParaRPr lang="en-US" dirty="0"/>
        </a:p>
      </dgm:t>
    </dgm:pt>
    <dgm:pt modelId="{D83B1346-EDE3-4B1D-BB95-981ABF06D4D6}" type="parTrans" cxnId="{2604A2F1-A171-4988-9CFD-C437E31033AA}">
      <dgm:prSet/>
      <dgm:spPr/>
      <dgm:t>
        <a:bodyPr/>
        <a:lstStyle/>
        <a:p>
          <a:endParaRPr lang="en-US"/>
        </a:p>
      </dgm:t>
    </dgm:pt>
    <dgm:pt modelId="{8FB709AD-D79A-4ED0-9377-568548A3C5F6}" type="sibTrans" cxnId="{2604A2F1-A171-4988-9CFD-C437E31033AA}">
      <dgm:prSet/>
      <dgm:spPr/>
      <dgm:t>
        <a:bodyPr/>
        <a:lstStyle/>
        <a:p>
          <a:endParaRPr lang="en-US"/>
        </a:p>
      </dgm:t>
    </dgm:pt>
    <dgm:pt modelId="{318057AB-81D4-4D4D-A85A-FFD29EE0CA85}">
      <dgm:prSet/>
      <dgm:spPr/>
      <dgm:t>
        <a:bodyPr/>
        <a:lstStyle/>
        <a:p>
          <a:r>
            <a:rPr lang="ru-RU" dirty="0"/>
            <a:t>Цигун укрепляет иммунную систему</a:t>
          </a:r>
          <a:br>
            <a:rPr lang="ru-RU" dirty="0"/>
          </a:br>
          <a:r>
            <a:rPr lang="ru-RU" dirty="0"/>
            <a:t>Источник: </a:t>
          </a:r>
          <a:r>
            <a:rPr lang="en-US" dirty="0">
              <a:hlinkClick xmlns:r="http://schemas.openxmlformats.org/officeDocument/2006/relationships" r:id="rId1"/>
            </a:rPr>
            <a:t>https://pubmed.ncbi.nlm.nih.gov/?term=qigong</a:t>
          </a:r>
          <a:r>
            <a:rPr lang="ru-RU" dirty="0"/>
            <a:t> </a:t>
          </a:r>
          <a:endParaRPr lang="en-US" dirty="0"/>
        </a:p>
      </dgm:t>
    </dgm:pt>
    <dgm:pt modelId="{3F92488A-7B69-4DEE-938E-B082670DFAB7}" type="parTrans" cxnId="{267E073F-90A5-41AA-BDC7-A540D51D6515}">
      <dgm:prSet/>
      <dgm:spPr/>
      <dgm:t>
        <a:bodyPr/>
        <a:lstStyle/>
        <a:p>
          <a:endParaRPr lang="en-US"/>
        </a:p>
      </dgm:t>
    </dgm:pt>
    <dgm:pt modelId="{05ECDFDA-A4C8-4BDF-B510-8AAD9DAAC027}" type="sibTrans" cxnId="{267E073F-90A5-41AA-BDC7-A540D51D6515}">
      <dgm:prSet/>
      <dgm:spPr/>
      <dgm:t>
        <a:bodyPr/>
        <a:lstStyle/>
        <a:p>
          <a:endParaRPr lang="en-US"/>
        </a:p>
      </dgm:t>
    </dgm:pt>
    <dgm:pt modelId="{91E88228-7C76-4E2E-8FC3-2C4532F548C9}">
      <dgm:prSet/>
      <dgm:spPr/>
      <dgm:t>
        <a:bodyPr/>
        <a:lstStyle/>
        <a:p>
          <a:pPr algn="l"/>
          <a:r>
            <a:rPr lang="ru-RU" dirty="0"/>
            <a:t>Цигун помогает в лечении хронических заболеваний</a:t>
          </a:r>
        </a:p>
        <a:p>
          <a:pPr algn="l"/>
          <a:r>
            <a:rPr lang="ru-RU" dirty="0"/>
            <a:t>Источник: </a:t>
          </a:r>
          <a:r>
            <a:rPr lang="en-US" dirty="0">
              <a:hlinkClick xmlns:r="http://schemas.openxmlformats.org/officeDocument/2006/relationships" r:id="rId4"/>
            </a:rPr>
            <a:t>https://onlinelibrary.wiley.com/journal/20421385</a:t>
          </a:r>
          <a:r>
            <a:rPr lang="ru-RU" dirty="0"/>
            <a:t> </a:t>
          </a:r>
          <a:endParaRPr lang="en-US" dirty="0"/>
        </a:p>
      </dgm:t>
    </dgm:pt>
    <dgm:pt modelId="{BEF6E78F-E524-4458-82E8-FE2B80A9734E}" type="parTrans" cxnId="{008B37C4-CE1E-48A8-AB07-0E1110924CA0}">
      <dgm:prSet/>
      <dgm:spPr/>
      <dgm:t>
        <a:bodyPr/>
        <a:lstStyle/>
        <a:p>
          <a:endParaRPr lang="ru-RU"/>
        </a:p>
      </dgm:t>
    </dgm:pt>
    <dgm:pt modelId="{FB30AC6E-3F37-4353-BF4E-C026AA7CA950}" type="sibTrans" cxnId="{008B37C4-CE1E-48A8-AB07-0E1110924CA0}">
      <dgm:prSet/>
      <dgm:spPr/>
      <dgm:t>
        <a:bodyPr/>
        <a:lstStyle/>
        <a:p>
          <a:endParaRPr lang="ru-RU"/>
        </a:p>
      </dgm:t>
    </dgm:pt>
    <dgm:pt modelId="{CA598335-12C3-422A-8185-E11D00251468}">
      <dgm:prSet/>
      <dgm:spPr/>
      <dgm:t>
        <a:bodyPr/>
        <a:lstStyle/>
        <a:p>
          <a:r>
            <a:rPr lang="ru-RU" dirty="0"/>
            <a:t>-ВОЗ: Влияние физической активности на здоровье: </a:t>
          </a:r>
          <a:r>
            <a:rPr lang="ru-RU" dirty="0">
              <a:hlinkClick xmlns:r="http://schemas.openxmlformats.org/officeDocument/2006/relationships" r:id="rId5"/>
            </a:rPr>
            <a:t>https://www.who.int/news-room/fact-sheets/detail/physical-activity](https://www.who.int/news-room/fact-sheets/detail/physical-activity</a:t>
          </a:r>
          <a:r>
            <a:rPr lang="ru-RU" dirty="0"/>
            <a:t> </a:t>
          </a:r>
          <a:endParaRPr lang="en-US" dirty="0"/>
        </a:p>
      </dgm:t>
    </dgm:pt>
    <dgm:pt modelId="{EB89852A-3449-445F-B3D2-4E1EEB721746}" type="parTrans" cxnId="{86E141C5-3F0A-4C5A-853C-C2615DAC64B7}">
      <dgm:prSet/>
      <dgm:spPr/>
      <dgm:t>
        <a:bodyPr/>
        <a:lstStyle/>
        <a:p>
          <a:endParaRPr lang="ru-RU"/>
        </a:p>
      </dgm:t>
    </dgm:pt>
    <dgm:pt modelId="{F4DE84AA-4BD3-4B8C-BAE6-8D771F21DA78}" type="sibTrans" cxnId="{86E141C5-3F0A-4C5A-853C-C2615DAC64B7}">
      <dgm:prSet/>
      <dgm:spPr/>
      <dgm:t>
        <a:bodyPr/>
        <a:lstStyle/>
        <a:p>
          <a:endParaRPr lang="ru-RU"/>
        </a:p>
      </dgm:t>
    </dgm:pt>
    <dgm:pt modelId="{96056730-A886-4D04-A4AC-A7571255C241}">
      <dgm:prSet/>
      <dgm:spPr/>
      <dgm:t>
        <a:bodyPr/>
        <a:lstStyle/>
        <a:p>
          <a:r>
            <a:rPr lang="ru-RU" dirty="0"/>
            <a:t>Научные исследования цигун на PubMed: </a:t>
          </a:r>
          <a:r>
            <a:rPr lang="ru-RU" dirty="0">
              <a:hlinkClick xmlns:r="http://schemas.openxmlformats.org/officeDocument/2006/relationships" r:id="rId6"/>
            </a:rPr>
            <a:t>https://pubmed.ncbi.nlm.nih.gov/?term=qigong](https://pubmed.ncbi.nlm.nih.gov/?term=qigong</a:t>
          </a:r>
          <a:r>
            <a:rPr lang="ru-RU" dirty="0"/>
            <a:t> </a:t>
          </a:r>
        </a:p>
      </dgm:t>
    </dgm:pt>
    <dgm:pt modelId="{4EB05A64-D71E-4D2D-ABDC-43B48ADDF0F0}" type="parTrans" cxnId="{14AC6A82-DF98-4763-B6C1-B7F050B70CB0}">
      <dgm:prSet/>
      <dgm:spPr/>
      <dgm:t>
        <a:bodyPr/>
        <a:lstStyle/>
        <a:p>
          <a:endParaRPr lang="ru-RU"/>
        </a:p>
      </dgm:t>
    </dgm:pt>
    <dgm:pt modelId="{1AEED737-D779-40C5-B7FB-DE4B504BC07D}" type="sibTrans" cxnId="{14AC6A82-DF98-4763-B6C1-B7F050B70CB0}">
      <dgm:prSet/>
      <dgm:spPr/>
      <dgm:t>
        <a:bodyPr/>
        <a:lstStyle/>
        <a:p>
          <a:endParaRPr lang="ru-RU"/>
        </a:p>
      </dgm:t>
    </dgm:pt>
    <dgm:pt modelId="{2575D1EF-50FE-46FE-AB22-58A61A681B48}">
      <dgm:prSet/>
      <dgm:spPr/>
      <dgm:t>
        <a:bodyPr/>
        <a:lstStyle/>
        <a:p>
          <a:r>
            <a:rPr lang="en-US" dirty="0" err="1"/>
            <a:t>Научные</a:t>
          </a:r>
          <a:r>
            <a:rPr lang="en-US" dirty="0"/>
            <a:t> исследования цигун в Journal of Alternative and Complementary Medicine: </a:t>
          </a:r>
          <a:r>
            <a:rPr lang="ru-RU" dirty="0"/>
            <a:t> </a:t>
          </a:r>
          <a:r>
            <a:rPr lang="en-US" dirty="0">
              <a:hlinkClick xmlns:r="http://schemas.openxmlformats.org/officeDocument/2006/relationships" r:id="rId3"/>
            </a:rPr>
            <a:t>https://www.liebertpub.com/loi/acm</a:t>
          </a:r>
          <a:r>
            <a:rPr lang="ru-RU" dirty="0"/>
            <a:t> </a:t>
          </a:r>
        </a:p>
      </dgm:t>
    </dgm:pt>
    <dgm:pt modelId="{7B11907A-5F3D-419B-A22F-689511CC4091}" type="parTrans" cxnId="{263B6E8A-9C10-4658-A0B3-5FE44C43BD5D}">
      <dgm:prSet/>
      <dgm:spPr/>
      <dgm:t>
        <a:bodyPr/>
        <a:lstStyle/>
        <a:p>
          <a:endParaRPr lang="ru-RU"/>
        </a:p>
      </dgm:t>
    </dgm:pt>
    <dgm:pt modelId="{256848B2-5FEC-4AC7-85D5-39AD7A8D1FAA}" type="sibTrans" cxnId="{263B6E8A-9C10-4658-A0B3-5FE44C43BD5D}">
      <dgm:prSet/>
      <dgm:spPr/>
      <dgm:t>
        <a:bodyPr/>
        <a:lstStyle/>
        <a:p>
          <a:endParaRPr lang="ru-RU"/>
        </a:p>
      </dgm:t>
    </dgm:pt>
    <dgm:pt modelId="{C78232F5-19DE-43A4-BEA9-FF1BC1A4CBDB}" type="pres">
      <dgm:prSet presAssocID="{DC2B934B-21B6-4AF2-97D2-391ACFA7A5D8}" presName="vert0" presStyleCnt="0">
        <dgm:presLayoutVars>
          <dgm:dir/>
          <dgm:animOne val="branch"/>
          <dgm:animLvl val="lvl"/>
        </dgm:presLayoutVars>
      </dgm:prSet>
      <dgm:spPr/>
    </dgm:pt>
    <dgm:pt modelId="{968BD4D1-7D2C-44BB-886D-0C2FBE7D49BC}" type="pres">
      <dgm:prSet presAssocID="{3B09A9DB-6723-47A3-AF5B-87BD6F110B73}" presName="thickLine" presStyleLbl="alignNode1" presStyleIdx="0" presStyleCnt="8"/>
      <dgm:spPr/>
    </dgm:pt>
    <dgm:pt modelId="{F919EB8E-01BF-491B-A9FC-98BD82757269}" type="pres">
      <dgm:prSet presAssocID="{3B09A9DB-6723-47A3-AF5B-87BD6F110B73}" presName="horz1" presStyleCnt="0"/>
      <dgm:spPr/>
    </dgm:pt>
    <dgm:pt modelId="{228EBF5D-7A34-41B0-ACC9-0F42F1DEAAE7}" type="pres">
      <dgm:prSet presAssocID="{3B09A9DB-6723-47A3-AF5B-87BD6F110B73}" presName="tx1" presStyleLbl="revTx" presStyleIdx="0" presStyleCnt="8"/>
      <dgm:spPr/>
    </dgm:pt>
    <dgm:pt modelId="{AE6B3512-9F42-4CC9-9CB3-9ACFB88EFDAF}" type="pres">
      <dgm:prSet presAssocID="{3B09A9DB-6723-47A3-AF5B-87BD6F110B73}" presName="vert1" presStyleCnt="0"/>
      <dgm:spPr/>
    </dgm:pt>
    <dgm:pt modelId="{673AB2AB-F521-4486-835B-CBC8B95B2F17}" type="pres">
      <dgm:prSet presAssocID="{E18135EB-A562-49C1-8B04-B9C0F58EA7D0}" presName="thickLine" presStyleLbl="alignNode1" presStyleIdx="1" presStyleCnt="8"/>
      <dgm:spPr/>
    </dgm:pt>
    <dgm:pt modelId="{9B636F50-D5F2-4A02-BDBA-A8B59F3E8698}" type="pres">
      <dgm:prSet presAssocID="{E18135EB-A562-49C1-8B04-B9C0F58EA7D0}" presName="horz1" presStyleCnt="0"/>
      <dgm:spPr/>
    </dgm:pt>
    <dgm:pt modelId="{55B288E8-13B8-4FDA-B887-CF77633A68E8}" type="pres">
      <dgm:prSet presAssocID="{E18135EB-A562-49C1-8B04-B9C0F58EA7D0}" presName="tx1" presStyleLbl="revTx" presStyleIdx="1" presStyleCnt="8"/>
      <dgm:spPr/>
    </dgm:pt>
    <dgm:pt modelId="{FA835012-DD98-4DA7-94CE-66F1750CB30B}" type="pres">
      <dgm:prSet presAssocID="{E18135EB-A562-49C1-8B04-B9C0F58EA7D0}" presName="vert1" presStyleCnt="0"/>
      <dgm:spPr/>
    </dgm:pt>
    <dgm:pt modelId="{6B3277B7-73D0-4A6B-9A7D-35CB775E3D6F}" type="pres">
      <dgm:prSet presAssocID="{91E88228-7C76-4E2E-8FC3-2C4532F548C9}" presName="thickLine" presStyleLbl="alignNode1" presStyleIdx="2" presStyleCnt="8"/>
      <dgm:spPr/>
    </dgm:pt>
    <dgm:pt modelId="{D7D43B31-47C8-4D8A-A5DC-5700F18A696E}" type="pres">
      <dgm:prSet presAssocID="{91E88228-7C76-4E2E-8FC3-2C4532F548C9}" presName="horz1" presStyleCnt="0"/>
      <dgm:spPr/>
    </dgm:pt>
    <dgm:pt modelId="{1B9391C2-D1A7-468C-8F19-D583A45359F6}" type="pres">
      <dgm:prSet presAssocID="{91E88228-7C76-4E2E-8FC3-2C4532F548C9}" presName="tx1" presStyleLbl="revTx" presStyleIdx="2" presStyleCnt="8"/>
      <dgm:spPr/>
    </dgm:pt>
    <dgm:pt modelId="{3EAC3487-57B6-4947-A5DD-C1001047F7B9}" type="pres">
      <dgm:prSet presAssocID="{91E88228-7C76-4E2E-8FC3-2C4532F548C9}" presName="vert1" presStyleCnt="0"/>
      <dgm:spPr/>
    </dgm:pt>
    <dgm:pt modelId="{521436D4-2A85-4D13-A0E7-C32E9EA8C8FE}" type="pres">
      <dgm:prSet presAssocID="{028F70BD-72B1-47A6-B994-01402BA42684}" presName="thickLine" presStyleLbl="alignNode1" presStyleIdx="3" presStyleCnt="8"/>
      <dgm:spPr/>
    </dgm:pt>
    <dgm:pt modelId="{BA1E27AB-F76B-4F6A-8B94-1217C34537C7}" type="pres">
      <dgm:prSet presAssocID="{028F70BD-72B1-47A6-B994-01402BA42684}" presName="horz1" presStyleCnt="0"/>
      <dgm:spPr/>
    </dgm:pt>
    <dgm:pt modelId="{5EBF9780-CE89-4042-9290-61EACD4CCF39}" type="pres">
      <dgm:prSet presAssocID="{028F70BD-72B1-47A6-B994-01402BA42684}" presName="tx1" presStyleLbl="revTx" presStyleIdx="3" presStyleCnt="8"/>
      <dgm:spPr/>
    </dgm:pt>
    <dgm:pt modelId="{1EAD3148-A264-4DEE-8C29-5EF51E4ABA82}" type="pres">
      <dgm:prSet presAssocID="{028F70BD-72B1-47A6-B994-01402BA42684}" presName="vert1" presStyleCnt="0"/>
      <dgm:spPr/>
    </dgm:pt>
    <dgm:pt modelId="{41FF8034-BDC8-46BB-87FD-0964650F5E56}" type="pres">
      <dgm:prSet presAssocID="{318057AB-81D4-4D4D-A85A-FFD29EE0CA85}" presName="thickLine" presStyleLbl="alignNode1" presStyleIdx="4" presStyleCnt="8"/>
      <dgm:spPr/>
    </dgm:pt>
    <dgm:pt modelId="{2C9E5413-85AA-406C-B901-EABB3312082E}" type="pres">
      <dgm:prSet presAssocID="{318057AB-81D4-4D4D-A85A-FFD29EE0CA85}" presName="horz1" presStyleCnt="0"/>
      <dgm:spPr/>
    </dgm:pt>
    <dgm:pt modelId="{790B502F-BFB0-47B4-8323-8B53AF4CDAAF}" type="pres">
      <dgm:prSet presAssocID="{318057AB-81D4-4D4D-A85A-FFD29EE0CA85}" presName="tx1" presStyleLbl="revTx" presStyleIdx="4" presStyleCnt="8"/>
      <dgm:spPr/>
    </dgm:pt>
    <dgm:pt modelId="{B250615C-613D-49B3-8E6D-2540A7923104}" type="pres">
      <dgm:prSet presAssocID="{318057AB-81D4-4D4D-A85A-FFD29EE0CA85}" presName="vert1" presStyleCnt="0"/>
      <dgm:spPr/>
    </dgm:pt>
    <dgm:pt modelId="{AC466B21-F9AF-4E1D-90A1-AFBB666F7F15}" type="pres">
      <dgm:prSet presAssocID="{CA598335-12C3-422A-8185-E11D00251468}" presName="thickLine" presStyleLbl="alignNode1" presStyleIdx="5" presStyleCnt="8"/>
      <dgm:spPr/>
    </dgm:pt>
    <dgm:pt modelId="{612D4BF7-B4C1-4021-9CB4-DAA90C5414B0}" type="pres">
      <dgm:prSet presAssocID="{CA598335-12C3-422A-8185-E11D00251468}" presName="horz1" presStyleCnt="0"/>
      <dgm:spPr/>
    </dgm:pt>
    <dgm:pt modelId="{B69A1DB8-64A9-4352-879D-13CB497D0D46}" type="pres">
      <dgm:prSet presAssocID="{CA598335-12C3-422A-8185-E11D00251468}" presName="tx1" presStyleLbl="revTx" presStyleIdx="5" presStyleCnt="8"/>
      <dgm:spPr/>
    </dgm:pt>
    <dgm:pt modelId="{AB6A5BEB-4C38-480B-8811-AB1B0C12A75E}" type="pres">
      <dgm:prSet presAssocID="{CA598335-12C3-422A-8185-E11D00251468}" presName="vert1" presStyleCnt="0"/>
      <dgm:spPr/>
    </dgm:pt>
    <dgm:pt modelId="{6003273F-43A7-4688-BE90-570643E10B57}" type="pres">
      <dgm:prSet presAssocID="{96056730-A886-4D04-A4AC-A7571255C241}" presName="thickLine" presStyleLbl="alignNode1" presStyleIdx="6" presStyleCnt="8"/>
      <dgm:spPr/>
    </dgm:pt>
    <dgm:pt modelId="{4F1645CF-673A-4F89-AFE7-9BA7D2B841C5}" type="pres">
      <dgm:prSet presAssocID="{96056730-A886-4D04-A4AC-A7571255C241}" presName="horz1" presStyleCnt="0"/>
      <dgm:spPr/>
    </dgm:pt>
    <dgm:pt modelId="{0E09CB3B-1ACD-4031-AF3C-2394542E7F29}" type="pres">
      <dgm:prSet presAssocID="{96056730-A886-4D04-A4AC-A7571255C241}" presName="tx1" presStyleLbl="revTx" presStyleIdx="6" presStyleCnt="8"/>
      <dgm:spPr/>
    </dgm:pt>
    <dgm:pt modelId="{7447356D-B7F6-4AA8-AFE8-C22E640CF5AF}" type="pres">
      <dgm:prSet presAssocID="{96056730-A886-4D04-A4AC-A7571255C241}" presName="vert1" presStyleCnt="0"/>
      <dgm:spPr/>
    </dgm:pt>
    <dgm:pt modelId="{5F55C576-5089-43C8-9714-85423BFCEB94}" type="pres">
      <dgm:prSet presAssocID="{2575D1EF-50FE-46FE-AB22-58A61A681B48}" presName="thickLine" presStyleLbl="alignNode1" presStyleIdx="7" presStyleCnt="8"/>
      <dgm:spPr/>
    </dgm:pt>
    <dgm:pt modelId="{E637E699-8601-4074-B771-2C7CB7CFEC76}" type="pres">
      <dgm:prSet presAssocID="{2575D1EF-50FE-46FE-AB22-58A61A681B48}" presName="horz1" presStyleCnt="0"/>
      <dgm:spPr/>
    </dgm:pt>
    <dgm:pt modelId="{8C53C7BC-50F7-473E-BF14-FF880E4CA992}" type="pres">
      <dgm:prSet presAssocID="{2575D1EF-50FE-46FE-AB22-58A61A681B48}" presName="tx1" presStyleLbl="revTx" presStyleIdx="7" presStyleCnt="8"/>
      <dgm:spPr/>
    </dgm:pt>
    <dgm:pt modelId="{2F8CC810-2697-4A10-B2CC-34D98730ACC9}" type="pres">
      <dgm:prSet presAssocID="{2575D1EF-50FE-46FE-AB22-58A61A681B48}" presName="vert1" presStyleCnt="0"/>
      <dgm:spPr/>
    </dgm:pt>
  </dgm:ptLst>
  <dgm:cxnLst>
    <dgm:cxn modelId="{00A80A02-F79E-4DE9-9BCC-F2BBD89D8C23}" type="presOf" srcId="{CA598335-12C3-422A-8185-E11D00251468}" destId="{B69A1DB8-64A9-4352-879D-13CB497D0D46}" srcOrd="0" destOrd="0" presId="urn:microsoft.com/office/officeart/2008/layout/LinedList"/>
    <dgm:cxn modelId="{E4B51307-D579-4EAB-A4E3-80DF457EE48C}" type="presOf" srcId="{318057AB-81D4-4D4D-A85A-FFD29EE0CA85}" destId="{790B502F-BFB0-47B4-8323-8B53AF4CDAAF}" srcOrd="0" destOrd="0" presId="urn:microsoft.com/office/officeart/2008/layout/LinedList"/>
    <dgm:cxn modelId="{C009A82C-C048-4605-92DA-3329F7DB6496}" srcId="{DC2B934B-21B6-4AF2-97D2-391ACFA7A5D8}" destId="{3B09A9DB-6723-47A3-AF5B-87BD6F110B73}" srcOrd="0" destOrd="0" parTransId="{9FC1E0FA-B945-4AE1-B121-0DECA24B808F}" sibTransId="{4BE01C45-2AC0-41AE-8D68-FCE7500F1201}"/>
    <dgm:cxn modelId="{267E073F-90A5-41AA-BDC7-A540D51D6515}" srcId="{DC2B934B-21B6-4AF2-97D2-391ACFA7A5D8}" destId="{318057AB-81D4-4D4D-A85A-FFD29EE0CA85}" srcOrd="4" destOrd="0" parTransId="{3F92488A-7B69-4DEE-938E-B082670DFAB7}" sibTransId="{05ECDFDA-A4C8-4BDF-B510-8AAD9DAAC027}"/>
    <dgm:cxn modelId="{D512B13F-966D-4FEE-8FAD-8EB7450AFA2E}" type="presOf" srcId="{96056730-A886-4D04-A4AC-A7571255C241}" destId="{0E09CB3B-1ACD-4031-AF3C-2394542E7F29}" srcOrd="0" destOrd="0" presId="urn:microsoft.com/office/officeart/2008/layout/LinedList"/>
    <dgm:cxn modelId="{4FF5F66C-E808-4717-85AE-9892BA13B8AA}" type="presOf" srcId="{2575D1EF-50FE-46FE-AB22-58A61A681B48}" destId="{8C53C7BC-50F7-473E-BF14-FF880E4CA992}" srcOrd="0" destOrd="0" presId="urn:microsoft.com/office/officeart/2008/layout/LinedList"/>
    <dgm:cxn modelId="{DAC7DC4F-3A10-4AAE-8E43-98BFFCB1322A}" type="presOf" srcId="{028F70BD-72B1-47A6-B994-01402BA42684}" destId="{5EBF9780-CE89-4042-9290-61EACD4CCF39}" srcOrd="0" destOrd="0" presId="urn:microsoft.com/office/officeart/2008/layout/LinedList"/>
    <dgm:cxn modelId="{14AC6A82-DF98-4763-B6C1-B7F050B70CB0}" srcId="{DC2B934B-21B6-4AF2-97D2-391ACFA7A5D8}" destId="{96056730-A886-4D04-A4AC-A7571255C241}" srcOrd="6" destOrd="0" parTransId="{4EB05A64-D71E-4D2D-ABDC-43B48ADDF0F0}" sibTransId="{1AEED737-D779-40C5-B7FB-DE4B504BC07D}"/>
    <dgm:cxn modelId="{263B6E8A-9C10-4658-A0B3-5FE44C43BD5D}" srcId="{DC2B934B-21B6-4AF2-97D2-391ACFA7A5D8}" destId="{2575D1EF-50FE-46FE-AB22-58A61A681B48}" srcOrd="7" destOrd="0" parTransId="{7B11907A-5F3D-419B-A22F-689511CC4091}" sibTransId="{256848B2-5FEC-4AC7-85D5-39AD7A8D1FAA}"/>
    <dgm:cxn modelId="{5DE4E4A9-4427-4713-A024-E6B11F6B5F06}" type="presOf" srcId="{3B09A9DB-6723-47A3-AF5B-87BD6F110B73}" destId="{228EBF5D-7A34-41B0-ACC9-0F42F1DEAAE7}" srcOrd="0" destOrd="0" presId="urn:microsoft.com/office/officeart/2008/layout/LinedList"/>
    <dgm:cxn modelId="{D8115EC1-F8BF-4F80-BB50-C2E3C823CCF8}" srcId="{DC2B934B-21B6-4AF2-97D2-391ACFA7A5D8}" destId="{E18135EB-A562-49C1-8B04-B9C0F58EA7D0}" srcOrd="1" destOrd="0" parTransId="{27AD70FF-A052-4EF6-AE80-C200C123F76F}" sibTransId="{E5CF7D65-92E2-48BE-8695-B1C838D93F97}"/>
    <dgm:cxn modelId="{008B37C4-CE1E-48A8-AB07-0E1110924CA0}" srcId="{DC2B934B-21B6-4AF2-97D2-391ACFA7A5D8}" destId="{91E88228-7C76-4E2E-8FC3-2C4532F548C9}" srcOrd="2" destOrd="0" parTransId="{BEF6E78F-E524-4458-82E8-FE2B80A9734E}" sibTransId="{FB30AC6E-3F37-4353-BF4E-C026AA7CA950}"/>
    <dgm:cxn modelId="{A4573EC4-5EE3-4867-BBC7-F8CD1EB70D07}" type="presOf" srcId="{E18135EB-A562-49C1-8B04-B9C0F58EA7D0}" destId="{55B288E8-13B8-4FDA-B887-CF77633A68E8}" srcOrd="0" destOrd="0" presId="urn:microsoft.com/office/officeart/2008/layout/LinedList"/>
    <dgm:cxn modelId="{86E141C5-3F0A-4C5A-853C-C2615DAC64B7}" srcId="{DC2B934B-21B6-4AF2-97D2-391ACFA7A5D8}" destId="{CA598335-12C3-422A-8185-E11D00251468}" srcOrd="5" destOrd="0" parTransId="{EB89852A-3449-445F-B3D2-4E1EEB721746}" sibTransId="{F4DE84AA-4BD3-4B8C-BAE6-8D771F21DA78}"/>
    <dgm:cxn modelId="{F060F3DC-E2EE-4236-97DE-DA621D29AFBB}" type="presOf" srcId="{DC2B934B-21B6-4AF2-97D2-391ACFA7A5D8}" destId="{C78232F5-19DE-43A4-BEA9-FF1BC1A4CBDB}" srcOrd="0" destOrd="0" presId="urn:microsoft.com/office/officeart/2008/layout/LinedList"/>
    <dgm:cxn modelId="{9A7365DD-76CB-487D-8AAD-3668F056072B}" type="presOf" srcId="{91E88228-7C76-4E2E-8FC3-2C4532F548C9}" destId="{1B9391C2-D1A7-468C-8F19-D583A45359F6}" srcOrd="0" destOrd="0" presId="urn:microsoft.com/office/officeart/2008/layout/LinedList"/>
    <dgm:cxn modelId="{2604A2F1-A171-4988-9CFD-C437E31033AA}" srcId="{DC2B934B-21B6-4AF2-97D2-391ACFA7A5D8}" destId="{028F70BD-72B1-47A6-B994-01402BA42684}" srcOrd="3" destOrd="0" parTransId="{D83B1346-EDE3-4B1D-BB95-981ABF06D4D6}" sibTransId="{8FB709AD-D79A-4ED0-9377-568548A3C5F6}"/>
    <dgm:cxn modelId="{440550DA-6E2E-4047-A495-7A8C3BAAFE6A}" type="presParOf" srcId="{C78232F5-19DE-43A4-BEA9-FF1BC1A4CBDB}" destId="{968BD4D1-7D2C-44BB-886D-0C2FBE7D49BC}" srcOrd="0" destOrd="0" presId="urn:microsoft.com/office/officeart/2008/layout/LinedList"/>
    <dgm:cxn modelId="{2B6AEC0F-C60C-4DEA-B824-8A41D1E82197}" type="presParOf" srcId="{C78232F5-19DE-43A4-BEA9-FF1BC1A4CBDB}" destId="{F919EB8E-01BF-491B-A9FC-98BD82757269}" srcOrd="1" destOrd="0" presId="urn:microsoft.com/office/officeart/2008/layout/LinedList"/>
    <dgm:cxn modelId="{0F938A7E-0EC5-4774-8CBD-6693AF6A299D}" type="presParOf" srcId="{F919EB8E-01BF-491B-A9FC-98BD82757269}" destId="{228EBF5D-7A34-41B0-ACC9-0F42F1DEAAE7}" srcOrd="0" destOrd="0" presId="urn:microsoft.com/office/officeart/2008/layout/LinedList"/>
    <dgm:cxn modelId="{B45F728F-9EC4-4AC3-98BA-A511DBFFE246}" type="presParOf" srcId="{F919EB8E-01BF-491B-A9FC-98BD82757269}" destId="{AE6B3512-9F42-4CC9-9CB3-9ACFB88EFDAF}" srcOrd="1" destOrd="0" presId="urn:microsoft.com/office/officeart/2008/layout/LinedList"/>
    <dgm:cxn modelId="{7F07D7FB-300D-4146-80F7-6E1404D5AFED}" type="presParOf" srcId="{C78232F5-19DE-43A4-BEA9-FF1BC1A4CBDB}" destId="{673AB2AB-F521-4486-835B-CBC8B95B2F17}" srcOrd="2" destOrd="0" presId="urn:microsoft.com/office/officeart/2008/layout/LinedList"/>
    <dgm:cxn modelId="{9651BC50-1241-468D-BD1D-0725D8175CB3}" type="presParOf" srcId="{C78232F5-19DE-43A4-BEA9-FF1BC1A4CBDB}" destId="{9B636F50-D5F2-4A02-BDBA-A8B59F3E8698}" srcOrd="3" destOrd="0" presId="urn:microsoft.com/office/officeart/2008/layout/LinedList"/>
    <dgm:cxn modelId="{80646D7B-08F5-485F-BF6E-82FFFFA33E5F}" type="presParOf" srcId="{9B636F50-D5F2-4A02-BDBA-A8B59F3E8698}" destId="{55B288E8-13B8-4FDA-B887-CF77633A68E8}" srcOrd="0" destOrd="0" presId="urn:microsoft.com/office/officeart/2008/layout/LinedList"/>
    <dgm:cxn modelId="{28C39C5D-E619-4FDE-8280-223238012EAE}" type="presParOf" srcId="{9B636F50-D5F2-4A02-BDBA-A8B59F3E8698}" destId="{FA835012-DD98-4DA7-94CE-66F1750CB30B}" srcOrd="1" destOrd="0" presId="urn:microsoft.com/office/officeart/2008/layout/LinedList"/>
    <dgm:cxn modelId="{DCCD93A1-1FEC-4A31-9C7A-094656149DFB}" type="presParOf" srcId="{C78232F5-19DE-43A4-BEA9-FF1BC1A4CBDB}" destId="{6B3277B7-73D0-4A6B-9A7D-35CB775E3D6F}" srcOrd="4" destOrd="0" presId="urn:microsoft.com/office/officeart/2008/layout/LinedList"/>
    <dgm:cxn modelId="{722D4722-B867-46AD-A8EA-03767433C4E0}" type="presParOf" srcId="{C78232F5-19DE-43A4-BEA9-FF1BC1A4CBDB}" destId="{D7D43B31-47C8-4D8A-A5DC-5700F18A696E}" srcOrd="5" destOrd="0" presId="urn:microsoft.com/office/officeart/2008/layout/LinedList"/>
    <dgm:cxn modelId="{48889123-7F26-4DA1-81F6-EF6CB22DBF18}" type="presParOf" srcId="{D7D43B31-47C8-4D8A-A5DC-5700F18A696E}" destId="{1B9391C2-D1A7-468C-8F19-D583A45359F6}" srcOrd="0" destOrd="0" presId="urn:microsoft.com/office/officeart/2008/layout/LinedList"/>
    <dgm:cxn modelId="{3E33DFAA-D9A8-444F-B893-3C6812E7D246}" type="presParOf" srcId="{D7D43B31-47C8-4D8A-A5DC-5700F18A696E}" destId="{3EAC3487-57B6-4947-A5DD-C1001047F7B9}" srcOrd="1" destOrd="0" presId="urn:microsoft.com/office/officeart/2008/layout/LinedList"/>
    <dgm:cxn modelId="{BFBEA6B7-927C-49ED-B991-C517B2413F5D}" type="presParOf" srcId="{C78232F5-19DE-43A4-BEA9-FF1BC1A4CBDB}" destId="{521436D4-2A85-4D13-A0E7-C32E9EA8C8FE}" srcOrd="6" destOrd="0" presId="urn:microsoft.com/office/officeart/2008/layout/LinedList"/>
    <dgm:cxn modelId="{5A3ED744-C90A-4F39-835A-4A1F91D7A3D0}" type="presParOf" srcId="{C78232F5-19DE-43A4-BEA9-FF1BC1A4CBDB}" destId="{BA1E27AB-F76B-4F6A-8B94-1217C34537C7}" srcOrd="7" destOrd="0" presId="urn:microsoft.com/office/officeart/2008/layout/LinedList"/>
    <dgm:cxn modelId="{CD66A385-9D0A-45AE-8C5B-EBE815ADAF6D}" type="presParOf" srcId="{BA1E27AB-F76B-4F6A-8B94-1217C34537C7}" destId="{5EBF9780-CE89-4042-9290-61EACD4CCF39}" srcOrd="0" destOrd="0" presId="urn:microsoft.com/office/officeart/2008/layout/LinedList"/>
    <dgm:cxn modelId="{E3A80DE0-EC6D-4020-AC33-D85608E464AA}" type="presParOf" srcId="{BA1E27AB-F76B-4F6A-8B94-1217C34537C7}" destId="{1EAD3148-A264-4DEE-8C29-5EF51E4ABA82}" srcOrd="1" destOrd="0" presId="urn:microsoft.com/office/officeart/2008/layout/LinedList"/>
    <dgm:cxn modelId="{7E848F87-40BD-4E9D-A8D7-B355119E363D}" type="presParOf" srcId="{C78232F5-19DE-43A4-BEA9-FF1BC1A4CBDB}" destId="{41FF8034-BDC8-46BB-87FD-0964650F5E56}" srcOrd="8" destOrd="0" presId="urn:microsoft.com/office/officeart/2008/layout/LinedList"/>
    <dgm:cxn modelId="{87F1DEC0-D1D1-45C8-BD58-7149B90F8267}" type="presParOf" srcId="{C78232F5-19DE-43A4-BEA9-FF1BC1A4CBDB}" destId="{2C9E5413-85AA-406C-B901-EABB3312082E}" srcOrd="9" destOrd="0" presId="urn:microsoft.com/office/officeart/2008/layout/LinedList"/>
    <dgm:cxn modelId="{A1EB9C69-846B-479A-91C5-B75E023868A0}" type="presParOf" srcId="{2C9E5413-85AA-406C-B901-EABB3312082E}" destId="{790B502F-BFB0-47B4-8323-8B53AF4CDAAF}" srcOrd="0" destOrd="0" presId="urn:microsoft.com/office/officeart/2008/layout/LinedList"/>
    <dgm:cxn modelId="{CC587CA0-495C-4258-94A5-CCA6D4460351}" type="presParOf" srcId="{2C9E5413-85AA-406C-B901-EABB3312082E}" destId="{B250615C-613D-49B3-8E6D-2540A7923104}" srcOrd="1" destOrd="0" presId="urn:microsoft.com/office/officeart/2008/layout/LinedList"/>
    <dgm:cxn modelId="{0E523A46-D35F-4E2A-9F93-3AE27ECA672A}" type="presParOf" srcId="{C78232F5-19DE-43A4-BEA9-FF1BC1A4CBDB}" destId="{AC466B21-F9AF-4E1D-90A1-AFBB666F7F15}" srcOrd="10" destOrd="0" presId="urn:microsoft.com/office/officeart/2008/layout/LinedList"/>
    <dgm:cxn modelId="{1E35B033-4216-489D-891B-8B5B86577E06}" type="presParOf" srcId="{C78232F5-19DE-43A4-BEA9-FF1BC1A4CBDB}" destId="{612D4BF7-B4C1-4021-9CB4-DAA90C5414B0}" srcOrd="11" destOrd="0" presId="urn:microsoft.com/office/officeart/2008/layout/LinedList"/>
    <dgm:cxn modelId="{F2C794AE-1135-4D71-83A0-5E722570CCAB}" type="presParOf" srcId="{612D4BF7-B4C1-4021-9CB4-DAA90C5414B0}" destId="{B69A1DB8-64A9-4352-879D-13CB497D0D46}" srcOrd="0" destOrd="0" presId="urn:microsoft.com/office/officeart/2008/layout/LinedList"/>
    <dgm:cxn modelId="{06E84230-92D7-4E56-93E9-560B105A4F06}" type="presParOf" srcId="{612D4BF7-B4C1-4021-9CB4-DAA90C5414B0}" destId="{AB6A5BEB-4C38-480B-8811-AB1B0C12A75E}" srcOrd="1" destOrd="0" presId="urn:microsoft.com/office/officeart/2008/layout/LinedList"/>
    <dgm:cxn modelId="{BCFF7936-7196-490A-A257-B76F811B7A31}" type="presParOf" srcId="{C78232F5-19DE-43A4-BEA9-FF1BC1A4CBDB}" destId="{6003273F-43A7-4688-BE90-570643E10B57}" srcOrd="12" destOrd="0" presId="urn:microsoft.com/office/officeart/2008/layout/LinedList"/>
    <dgm:cxn modelId="{65621567-52CD-461B-A0BE-9391DCD9D73F}" type="presParOf" srcId="{C78232F5-19DE-43A4-BEA9-FF1BC1A4CBDB}" destId="{4F1645CF-673A-4F89-AFE7-9BA7D2B841C5}" srcOrd="13" destOrd="0" presId="urn:microsoft.com/office/officeart/2008/layout/LinedList"/>
    <dgm:cxn modelId="{412E6011-0946-4311-B69A-A230856F8E85}" type="presParOf" srcId="{4F1645CF-673A-4F89-AFE7-9BA7D2B841C5}" destId="{0E09CB3B-1ACD-4031-AF3C-2394542E7F29}" srcOrd="0" destOrd="0" presId="urn:microsoft.com/office/officeart/2008/layout/LinedList"/>
    <dgm:cxn modelId="{AF98047E-7ABB-4543-8B17-F42E192C181C}" type="presParOf" srcId="{4F1645CF-673A-4F89-AFE7-9BA7D2B841C5}" destId="{7447356D-B7F6-4AA8-AFE8-C22E640CF5AF}" srcOrd="1" destOrd="0" presId="urn:microsoft.com/office/officeart/2008/layout/LinedList"/>
    <dgm:cxn modelId="{7653572E-0E4A-422C-B824-0C3324846726}" type="presParOf" srcId="{C78232F5-19DE-43A4-BEA9-FF1BC1A4CBDB}" destId="{5F55C576-5089-43C8-9714-85423BFCEB94}" srcOrd="14" destOrd="0" presId="urn:microsoft.com/office/officeart/2008/layout/LinedList"/>
    <dgm:cxn modelId="{033E9849-6E2F-4FB8-AF49-90075DF3DBF7}" type="presParOf" srcId="{C78232F5-19DE-43A4-BEA9-FF1BC1A4CBDB}" destId="{E637E699-8601-4074-B771-2C7CB7CFEC76}" srcOrd="15" destOrd="0" presId="urn:microsoft.com/office/officeart/2008/layout/LinedList"/>
    <dgm:cxn modelId="{DA833BF6-11A3-4C13-B7C4-F3C9668A8F53}" type="presParOf" srcId="{E637E699-8601-4074-B771-2C7CB7CFEC76}" destId="{8C53C7BC-50F7-473E-BF14-FF880E4CA992}" srcOrd="0" destOrd="0" presId="urn:microsoft.com/office/officeart/2008/layout/LinedList"/>
    <dgm:cxn modelId="{DBEACE11-8430-415C-8AB5-0D5D0E987FBE}" type="presParOf" srcId="{E637E699-8601-4074-B771-2C7CB7CFEC76}" destId="{2F8CC810-2697-4A10-B2CC-34D98730AC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4F9C2E-BD9E-41D0-A08A-B9873B1F839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C242C94-22A6-4644-AFB7-037F09B5BEE8}">
      <dgm:prSet/>
      <dgm:spPr/>
      <dgm:t>
        <a:bodyPr/>
        <a:lstStyle/>
        <a:p>
          <a:r>
            <a:rPr lang="ru-RU"/>
            <a:t>1. Улучшение физической выносливости у 70% участников.</a:t>
          </a:r>
          <a:endParaRPr lang="en-US"/>
        </a:p>
      </dgm:t>
    </dgm:pt>
    <dgm:pt modelId="{41278AA4-1886-421C-9000-33437C2FFB82}" type="parTrans" cxnId="{B0B39BC8-EC9D-4942-A3E3-FDAA503D62A1}">
      <dgm:prSet/>
      <dgm:spPr/>
      <dgm:t>
        <a:bodyPr/>
        <a:lstStyle/>
        <a:p>
          <a:endParaRPr lang="en-US"/>
        </a:p>
      </dgm:t>
    </dgm:pt>
    <dgm:pt modelId="{984CBEEC-DF89-4C7A-9A04-10A904AF77D7}" type="sibTrans" cxnId="{B0B39BC8-EC9D-4942-A3E3-FDAA503D62A1}">
      <dgm:prSet/>
      <dgm:spPr/>
      <dgm:t>
        <a:bodyPr/>
        <a:lstStyle/>
        <a:p>
          <a:endParaRPr lang="en-US"/>
        </a:p>
      </dgm:t>
    </dgm:pt>
    <dgm:pt modelId="{A235FD7C-89FC-4B3F-A607-527DF09AD8E7}">
      <dgm:prSet/>
      <dgm:spPr/>
      <dgm:t>
        <a:bodyPr/>
        <a:lstStyle/>
        <a:p>
          <a:r>
            <a:rPr lang="ru-RU"/>
            <a:t>2. Снижение уровня стресса и тревожности у 80% участников.</a:t>
          </a:r>
          <a:endParaRPr lang="en-US"/>
        </a:p>
      </dgm:t>
    </dgm:pt>
    <dgm:pt modelId="{DD87F21C-5183-4CF8-A3F0-9C83D622BE3D}" type="parTrans" cxnId="{F2D26F9B-E868-4F05-8465-43CDDA074298}">
      <dgm:prSet/>
      <dgm:spPr/>
      <dgm:t>
        <a:bodyPr/>
        <a:lstStyle/>
        <a:p>
          <a:endParaRPr lang="en-US"/>
        </a:p>
      </dgm:t>
    </dgm:pt>
    <dgm:pt modelId="{70EA46DC-DC95-41DA-8541-046B9E1CD837}" type="sibTrans" cxnId="{F2D26F9B-E868-4F05-8465-43CDDA074298}">
      <dgm:prSet/>
      <dgm:spPr/>
      <dgm:t>
        <a:bodyPr/>
        <a:lstStyle/>
        <a:p>
          <a:endParaRPr lang="en-US"/>
        </a:p>
      </dgm:t>
    </dgm:pt>
    <dgm:pt modelId="{922D3B04-7B46-4726-B23D-EA033652F321}">
      <dgm:prSet/>
      <dgm:spPr/>
      <dgm:t>
        <a:bodyPr/>
        <a:lstStyle/>
        <a:p>
          <a:r>
            <a:rPr lang="ru-RU"/>
            <a:t>3. Повышение качества сна и общего самочувствия.</a:t>
          </a:r>
          <a:endParaRPr lang="en-US"/>
        </a:p>
      </dgm:t>
    </dgm:pt>
    <dgm:pt modelId="{B6AEADC5-22DA-4B8F-AE64-53A011CF03D2}" type="parTrans" cxnId="{A42F7CC0-7FC6-47CD-902F-9D62501C2D77}">
      <dgm:prSet/>
      <dgm:spPr/>
      <dgm:t>
        <a:bodyPr/>
        <a:lstStyle/>
        <a:p>
          <a:endParaRPr lang="en-US"/>
        </a:p>
      </dgm:t>
    </dgm:pt>
    <dgm:pt modelId="{8582922B-717E-4A7A-81EC-55FFF90154E6}" type="sibTrans" cxnId="{A42F7CC0-7FC6-47CD-902F-9D62501C2D77}">
      <dgm:prSet/>
      <dgm:spPr/>
      <dgm:t>
        <a:bodyPr/>
        <a:lstStyle/>
        <a:p>
          <a:endParaRPr lang="en-US"/>
        </a:p>
      </dgm:t>
    </dgm:pt>
    <dgm:pt modelId="{D516B7E2-40C9-4FB9-8CE5-FE6A16416A4D}">
      <dgm:prSet/>
      <dgm:spPr/>
      <dgm:t>
        <a:bodyPr/>
        <a:lstStyle/>
        <a:p>
          <a:r>
            <a:rPr lang="ru-RU"/>
            <a:t>4. Формирование устойчивой привычки к регулярной практике у 60% участников.</a:t>
          </a:r>
          <a:endParaRPr lang="en-US"/>
        </a:p>
      </dgm:t>
    </dgm:pt>
    <dgm:pt modelId="{04EE8B7B-10CB-4A4E-BDAE-9359576A7F9D}" type="parTrans" cxnId="{0215E880-66A4-4D6A-A636-B979302BDB2C}">
      <dgm:prSet/>
      <dgm:spPr/>
      <dgm:t>
        <a:bodyPr/>
        <a:lstStyle/>
        <a:p>
          <a:endParaRPr lang="en-US"/>
        </a:p>
      </dgm:t>
    </dgm:pt>
    <dgm:pt modelId="{9181D982-ED9F-4A68-8C8D-6C4919FF6C16}" type="sibTrans" cxnId="{0215E880-66A4-4D6A-A636-B979302BDB2C}">
      <dgm:prSet/>
      <dgm:spPr/>
      <dgm:t>
        <a:bodyPr/>
        <a:lstStyle/>
        <a:p>
          <a:endParaRPr lang="en-US"/>
        </a:p>
      </dgm:t>
    </dgm:pt>
    <dgm:pt modelId="{477B9C9F-377F-468A-AE1B-65FDBF353E27}">
      <dgm:prSet/>
      <dgm:spPr/>
      <dgm:t>
        <a:bodyPr/>
        <a:lstStyle/>
        <a:p>
          <a:r>
            <a:rPr lang="ru-RU"/>
            <a:t>5. Увеличение вовлечённости населения в здоровый образ жизни.</a:t>
          </a:r>
          <a:endParaRPr lang="en-US"/>
        </a:p>
      </dgm:t>
    </dgm:pt>
    <dgm:pt modelId="{BCC75297-4CD5-4C3B-9133-0FB10CB2AD97}" type="parTrans" cxnId="{087A6F25-0672-4CDA-A959-EB59882EC86D}">
      <dgm:prSet/>
      <dgm:spPr/>
      <dgm:t>
        <a:bodyPr/>
        <a:lstStyle/>
        <a:p>
          <a:endParaRPr lang="en-US"/>
        </a:p>
      </dgm:t>
    </dgm:pt>
    <dgm:pt modelId="{F22D016E-99D4-4CEC-B815-460D661F77DF}" type="sibTrans" cxnId="{087A6F25-0672-4CDA-A959-EB59882EC86D}">
      <dgm:prSet/>
      <dgm:spPr/>
      <dgm:t>
        <a:bodyPr/>
        <a:lstStyle/>
        <a:p>
          <a:endParaRPr lang="en-US"/>
        </a:p>
      </dgm:t>
    </dgm:pt>
    <dgm:pt modelId="{91932765-9E73-4E88-B292-B0BA3466E239}" type="pres">
      <dgm:prSet presAssocID="{454F9C2E-BD9E-41D0-A08A-B9873B1F839F}" presName="linear" presStyleCnt="0">
        <dgm:presLayoutVars>
          <dgm:animLvl val="lvl"/>
          <dgm:resizeHandles val="exact"/>
        </dgm:presLayoutVars>
      </dgm:prSet>
      <dgm:spPr/>
    </dgm:pt>
    <dgm:pt modelId="{F50AA657-D12C-48C0-9450-6135CF676801}" type="pres">
      <dgm:prSet presAssocID="{2C242C94-22A6-4644-AFB7-037F09B5BE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25440A9-7F29-4708-8A1A-DECBC50D52D5}" type="pres">
      <dgm:prSet presAssocID="{984CBEEC-DF89-4C7A-9A04-10A904AF77D7}" presName="spacer" presStyleCnt="0"/>
      <dgm:spPr/>
    </dgm:pt>
    <dgm:pt modelId="{CB97A52D-5E31-4D6F-ACAF-7DB309D1C4A0}" type="pres">
      <dgm:prSet presAssocID="{A235FD7C-89FC-4B3F-A607-527DF09AD8E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86F9ABA-4275-4F37-AA87-5D536E65CD4D}" type="pres">
      <dgm:prSet presAssocID="{70EA46DC-DC95-41DA-8541-046B9E1CD837}" presName="spacer" presStyleCnt="0"/>
      <dgm:spPr/>
    </dgm:pt>
    <dgm:pt modelId="{953AFF7A-0501-4BE1-827E-8EFECA2E433C}" type="pres">
      <dgm:prSet presAssocID="{922D3B04-7B46-4726-B23D-EA033652F32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D3C0C5F-6C21-463A-8F0F-17EA5E8B87F1}" type="pres">
      <dgm:prSet presAssocID="{8582922B-717E-4A7A-81EC-55FFF90154E6}" presName="spacer" presStyleCnt="0"/>
      <dgm:spPr/>
    </dgm:pt>
    <dgm:pt modelId="{203B2B05-D357-454F-B642-DD8841D8A760}" type="pres">
      <dgm:prSet presAssocID="{D516B7E2-40C9-4FB9-8CE5-FE6A16416A4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3CD1200-FDB9-40BF-BCD4-74E941411ED8}" type="pres">
      <dgm:prSet presAssocID="{9181D982-ED9F-4A68-8C8D-6C4919FF6C16}" presName="spacer" presStyleCnt="0"/>
      <dgm:spPr/>
    </dgm:pt>
    <dgm:pt modelId="{5332AC73-C4BD-4022-AF81-E48B8BD94E7E}" type="pres">
      <dgm:prSet presAssocID="{477B9C9F-377F-468A-AE1B-65FDBF353E2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87A6F25-0672-4CDA-A959-EB59882EC86D}" srcId="{454F9C2E-BD9E-41D0-A08A-B9873B1F839F}" destId="{477B9C9F-377F-468A-AE1B-65FDBF353E27}" srcOrd="4" destOrd="0" parTransId="{BCC75297-4CD5-4C3B-9133-0FB10CB2AD97}" sibTransId="{F22D016E-99D4-4CEC-B815-460D661F77DF}"/>
    <dgm:cxn modelId="{A47F0980-5877-4752-902F-F022DD03E9A8}" type="presOf" srcId="{A235FD7C-89FC-4B3F-A607-527DF09AD8E7}" destId="{CB97A52D-5E31-4D6F-ACAF-7DB309D1C4A0}" srcOrd="0" destOrd="0" presId="urn:microsoft.com/office/officeart/2005/8/layout/vList2"/>
    <dgm:cxn modelId="{0215E880-66A4-4D6A-A636-B979302BDB2C}" srcId="{454F9C2E-BD9E-41D0-A08A-B9873B1F839F}" destId="{D516B7E2-40C9-4FB9-8CE5-FE6A16416A4D}" srcOrd="3" destOrd="0" parTransId="{04EE8B7B-10CB-4A4E-BDAE-9359576A7F9D}" sibTransId="{9181D982-ED9F-4A68-8C8D-6C4919FF6C16}"/>
    <dgm:cxn modelId="{F2D26F9B-E868-4F05-8465-43CDDA074298}" srcId="{454F9C2E-BD9E-41D0-A08A-B9873B1F839F}" destId="{A235FD7C-89FC-4B3F-A607-527DF09AD8E7}" srcOrd="1" destOrd="0" parTransId="{DD87F21C-5183-4CF8-A3F0-9C83D622BE3D}" sibTransId="{70EA46DC-DC95-41DA-8541-046B9E1CD837}"/>
    <dgm:cxn modelId="{0021F5A1-00B5-430B-BC15-E43A403D33E2}" type="presOf" srcId="{2C242C94-22A6-4644-AFB7-037F09B5BEE8}" destId="{F50AA657-D12C-48C0-9450-6135CF676801}" srcOrd="0" destOrd="0" presId="urn:microsoft.com/office/officeart/2005/8/layout/vList2"/>
    <dgm:cxn modelId="{EDEB73A3-8663-494F-8FC7-9C63458E9038}" type="presOf" srcId="{922D3B04-7B46-4726-B23D-EA033652F321}" destId="{953AFF7A-0501-4BE1-827E-8EFECA2E433C}" srcOrd="0" destOrd="0" presId="urn:microsoft.com/office/officeart/2005/8/layout/vList2"/>
    <dgm:cxn modelId="{A42F7CC0-7FC6-47CD-902F-9D62501C2D77}" srcId="{454F9C2E-BD9E-41D0-A08A-B9873B1F839F}" destId="{922D3B04-7B46-4726-B23D-EA033652F321}" srcOrd="2" destOrd="0" parTransId="{B6AEADC5-22DA-4B8F-AE64-53A011CF03D2}" sibTransId="{8582922B-717E-4A7A-81EC-55FFF90154E6}"/>
    <dgm:cxn modelId="{051F13C3-A70D-49B0-B128-1EFAAE416F6B}" type="presOf" srcId="{477B9C9F-377F-468A-AE1B-65FDBF353E27}" destId="{5332AC73-C4BD-4022-AF81-E48B8BD94E7E}" srcOrd="0" destOrd="0" presId="urn:microsoft.com/office/officeart/2005/8/layout/vList2"/>
    <dgm:cxn modelId="{B0B39BC8-EC9D-4942-A3E3-FDAA503D62A1}" srcId="{454F9C2E-BD9E-41D0-A08A-B9873B1F839F}" destId="{2C242C94-22A6-4644-AFB7-037F09B5BEE8}" srcOrd="0" destOrd="0" parTransId="{41278AA4-1886-421C-9000-33437C2FFB82}" sibTransId="{984CBEEC-DF89-4C7A-9A04-10A904AF77D7}"/>
    <dgm:cxn modelId="{4BA0D1DE-F4D9-49C4-8969-36562BA35F4D}" type="presOf" srcId="{454F9C2E-BD9E-41D0-A08A-B9873B1F839F}" destId="{91932765-9E73-4E88-B292-B0BA3466E239}" srcOrd="0" destOrd="0" presId="urn:microsoft.com/office/officeart/2005/8/layout/vList2"/>
    <dgm:cxn modelId="{8EC394F0-50CF-42F7-ABAA-F3FC62B2793E}" type="presOf" srcId="{D516B7E2-40C9-4FB9-8CE5-FE6A16416A4D}" destId="{203B2B05-D357-454F-B642-DD8841D8A760}" srcOrd="0" destOrd="0" presId="urn:microsoft.com/office/officeart/2005/8/layout/vList2"/>
    <dgm:cxn modelId="{DC117BB6-4744-4736-AAFE-B63AB6465EEF}" type="presParOf" srcId="{91932765-9E73-4E88-B292-B0BA3466E239}" destId="{F50AA657-D12C-48C0-9450-6135CF676801}" srcOrd="0" destOrd="0" presId="urn:microsoft.com/office/officeart/2005/8/layout/vList2"/>
    <dgm:cxn modelId="{C20CD210-B400-4BFA-80FD-E09704F1F25A}" type="presParOf" srcId="{91932765-9E73-4E88-B292-B0BA3466E239}" destId="{A25440A9-7F29-4708-8A1A-DECBC50D52D5}" srcOrd="1" destOrd="0" presId="urn:microsoft.com/office/officeart/2005/8/layout/vList2"/>
    <dgm:cxn modelId="{B7AA029F-BAB3-4C13-A22B-967F6F67158D}" type="presParOf" srcId="{91932765-9E73-4E88-B292-B0BA3466E239}" destId="{CB97A52D-5E31-4D6F-ACAF-7DB309D1C4A0}" srcOrd="2" destOrd="0" presId="urn:microsoft.com/office/officeart/2005/8/layout/vList2"/>
    <dgm:cxn modelId="{0E2D5193-2E69-4C11-91DF-E3E726D7FA9D}" type="presParOf" srcId="{91932765-9E73-4E88-B292-B0BA3466E239}" destId="{586F9ABA-4275-4F37-AA87-5D536E65CD4D}" srcOrd="3" destOrd="0" presId="urn:microsoft.com/office/officeart/2005/8/layout/vList2"/>
    <dgm:cxn modelId="{B34BB223-F48E-4151-8E10-7F2DC96CC4DC}" type="presParOf" srcId="{91932765-9E73-4E88-B292-B0BA3466E239}" destId="{953AFF7A-0501-4BE1-827E-8EFECA2E433C}" srcOrd="4" destOrd="0" presId="urn:microsoft.com/office/officeart/2005/8/layout/vList2"/>
    <dgm:cxn modelId="{4FEC7A1D-D606-42AF-B607-A8BEF0EF27FE}" type="presParOf" srcId="{91932765-9E73-4E88-B292-B0BA3466E239}" destId="{5D3C0C5F-6C21-463A-8F0F-17EA5E8B87F1}" srcOrd="5" destOrd="0" presId="urn:microsoft.com/office/officeart/2005/8/layout/vList2"/>
    <dgm:cxn modelId="{9D8A0E90-2F1C-4DA8-983D-E52EA7008BBD}" type="presParOf" srcId="{91932765-9E73-4E88-B292-B0BA3466E239}" destId="{203B2B05-D357-454F-B642-DD8841D8A760}" srcOrd="6" destOrd="0" presId="urn:microsoft.com/office/officeart/2005/8/layout/vList2"/>
    <dgm:cxn modelId="{250B100B-35C2-4612-93BE-562C354220F3}" type="presParOf" srcId="{91932765-9E73-4E88-B292-B0BA3466E239}" destId="{F3CD1200-FDB9-40BF-BCD4-74E941411ED8}" srcOrd="7" destOrd="0" presId="urn:microsoft.com/office/officeart/2005/8/layout/vList2"/>
    <dgm:cxn modelId="{6DD74608-079E-4FD2-94D2-CFF1C5289669}" type="presParOf" srcId="{91932765-9E73-4E88-B292-B0BA3466E239}" destId="{5332AC73-C4BD-4022-AF81-E48B8BD94E7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6C09BE-01B5-491A-A45B-AD5D95F67EC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EC15DC2-2C22-4E9D-9F65-3338F76CD42D}">
      <dgm:prSet/>
      <dgm:spPr/>
      <dgm:t>
        <a:bodyPr/>
        <a:lstStyle/>
        <a:p>
          <a:r>
            <a:rPr lang="ru-RU"/>
            <a:t>Этап 1: Подготовка (1 месяц)</a:t>
          </a:r>
          <a:endParaRPr lang="en-US"/>
        </a:p>
      </dgm:t>
    </dgm:pt>
    <dgm:pt modelId="{632A5787-F0A3-445E-996C-B29B8A916953}" type="parTrans" cxnId="{CDD7ADDC-E45A-4F85-A563-64F867B6F4D4}">
      <dgm:prSet/>
      <dgm:spPr/>
      <dgm:t>
        <a:bodyPr/>
        <a:lstStyle/>
        <a:p>
          <a:endParaRPr lang="en-US"/>
        </a:p>
      </dgm:t>
    </dgm:pt>
    <dgm:pt modelId="{9CF18F7F-6742-4F83-973C-E1ABA0BC0793}" type="sibTrans" cxnId="{CDD7ADDC-E45A-4F85-A563-64F867B6F4D4}">
      <dgm:prSet/>
      <dgm:spPr/>
      <dgm:t>
        <a:bodyPr/>
        <a:lstStyle/>
        <a:p>
          <a:endParaRPr lang="en-US"/>
        </a:p>
      </dgm:t>
    </dgm:pt>
    <dgm:pt modelId="{8AFC2CCB-E419-4F6B-AE9E-DBC6A0F9F24B}">
      <dgm:prSet/>
      <dgm:spPr/>
      <dgm:t>
        <a:bodyPr/>
        <a:lstStyle/>
        <a:p>
          <a:r>
            <a:rPr lang="ru-RU"/>
            <a:t>- Разработка программы и методических материалов.</a:t>
          </a:r>
          <a:endParaRPr lang="en-US"/>
        </a:p>
      </dgm:t>
    </dgm:pt>
    <dgm:pt modelId="{107921A4-5EA0-4C71-B177-3F9D6D9DF7B1}" type="parTrans" cxnId="{C2CE78AD-DC3D-4E09-A32E-570C410852F9}">
      <dgm:prSet/>
      <dgm:spPr/>
      <dgm:t>
        <a:bodyPr/>
        <a:lstStyle/>
        <a:p>
          <a:endParaRPr lang="en-US"/>
        </a:p>
      </dgm:t>
    </dgm:pt>
    <dgm:pt modelId="{5D8F3563-DF4C-43CB-8634-5F5DEE75A14D}" type="sibTrans" cxnId="{C2CE78AD-DC3D-4E09-A32E-570C410852F9}">
      <dgm:prSet/>
      <dgm:spPr/>
      <dgm:t>
        <a:bodyPr/>
        <a:lstStyle/>
        <a:p>
          <a:endParaRPr lang="en-US"/>
        </a:p>
      </dgm:t>
    </dgm:pt>
    <dgm:pt modelId="{2876757F-9D11-497F-A7E8-1860A6FBBC67}">
      <dgm:prSet/>
      <dgm:spPr/>
      <dgm:t>
        <a:bodyPr/>
        <a:lstStyle/>
        <a:p>
          <a:r>
            <a:rPr lang="ru-RU"/>
            <a:t>- Подбор и обучение инструкторов.</a:t>
          </a:r>
          <a:endParaRPr lang="en-US"/>
        </a:p>
      </dgm:t>
    </dgm:pt>
    <dgm:pt modelId="{024283BB-D893-4460-B746-FB0D1536491E}" type="parTrans" cxnId="{8B96735F-FE23-4C74-8145-6555C1F418D2}">
      <dgm:prSet/>
      <dgm:spPr/>
      <dgm:t>
        <a:bodyPr/>
        <a:lstStyle/>
        <a:p>
          <a:endParaRPr lang="en-US"/>
        </a:p>
      </dgm:t>
    </dgm:pt>
    <dgm:pt modelId="{A7EC6264-8AB0-488F-9D07-CA3FBA4207E1}" type="sibTrans" cxnId="{8B96735F-FE23-4C74-8145-6555C1F418D2}">
      <dgm:prSet/>
      <dgm:spPr/>
      <dgm:t>
        <a:bodyPr/>
        <a:lstStyle/>
        <a:p>
          <a:endParaRPr lang="en-US"/>
        </a:p>
      </dgm:t>
    </dgm:pt>
    <dgm:pt modelId="{23AB8AC4-EC1E-4E48-BC87-E1C5959D9853}">
      <dgm:prSet/>
      <dgm:spPr/>
      <dgm:t>
        <a:bodyPr/>
        <a:lstStyle/>
        <a:p>
          <a:r>
            <a:rPr lang="ru-RU"/>
            <a:t>- Создание онлайн-платформы для обучения.</a:t>
          </a:r>
          <a:endParaRPr lang="en-US"/>
        </a:p>
      </dgm:t>
    </dgm:pt>
    <dgm:pt modelId="{48F76DC9-1AC0-4342-8BE4-06AA99810BE2}" type="parTrans" cxnId="{612AF66E-8EFA-48E8-A695-3E705E7C359C}">
      <dgm:prSet/>
      <dgm:spPr/>
      <dgm:t>
        <a:bodyPr/>
        <a:lstStyle/>
        <a:p>
          <a:endParaRPr lang="en-US"/>
        </a:p>
      </dgm:t>
    </dgm:pt>
    <dgm:pt modelId="{B6C4BB89-01E7-4401-97E5-A6D795272905}" type="sibTrans" cxnId="{612AF66E-8EFA-48E8-A695-3E705E7C359C}">
      <dgm:prSet/>
      <dgm:spPr/>
      <dgm:t>
        <a:bodyPr/>
        <a:lstStyle/>
        <a:p>
          <a:endParaRPr lang="en-US"/>
        </a:p>
      </dgm:t>
    </dgm:pt>
    <dgm:pt modelId="{4536A906-F5F0-4909-8F6D-6AEA86EB5DCF}">
      <dgm:prSet/>
      <dgm:spPr/>
      <dgm:t>
        <a:bodyPr/>
        <a:lstStyle/>
        <a:p>
          <a:r>
            <a:rPr lang="ru-RU"/>
            <a:t>Этап 2: Запуск пилотного проекта (2-3 месяц)</a:t>
          </a:r>
          <a:endParaRPr lang="en-US"/>
        </a:p>
      </dgm:t>
    </dgm:pt>
    <dgm:pt modelId="{5331A38E-61C3-46DA-AA81-BEF0660EEE16}" type="parTrans" cxnId="{D14D3217-4076-46B9-9958-18E6060E5990}">
      <dgm:prSet/>
      <dgm:spPr/>
      <dgm:t>
        <a:bodyPr/>
        <a:lstStyle/>
        <a:p>
          <a:endParaRPr lang="en-US"/>
        </a:p>
      </dgm:t>
    </dgm:pt>
    <dgm:pt modelId="{540080FF-7570-4FE2-BF9B-CA66804BA9AC}" type="sibTrans" cxnId="{D14D3217-4076-46B9-9958-18E6060E5990}">
      <dgm:prSet/>
      <dgm:spPr/>
      <dgm:t>
        <a:bodyPr/>
        <a:lstStyle/>
        <a:p>
          <a:endParaRPr lang="en-US"/>
        </a:p>
      </dgm:t>
    </dgm:pt>
    <dgm:pt modelId="{F57BC9C4-0EB8-46D0-93D1-6E9BBB27EADF}">
      <dgm:prSet/>
      <dgm:spPr/>
      <dgm:t>
        <a:bodyPr/>
        <a:lstStyle/>
        <a:p>
          <a:r>
            <a:rPr lang="ru-RU"/>
            <a:t>- Проведение вводных семинаров в 3 крупных городах (Москва, Санкт-Петербург, Казань).</a:t>
          </a:r>
          <a:endParaRPr lang="en-US"/>
        </a:p>
      </dgm:t>
    </dgm:pt>
    <dgm:pt modelId="{3B695D1E-797F-44FB-878A-2C93B48791F2}" type="parTrans" cxnId="{19EE0DEA-E148-4F9E-B4EB-370ED4FE52AF}">
      <dgm:prSet/>
      <dgm:spPr/>
      <dgm:t>
        <a:bodyPr/>
        <a:lstStyle/>
        <a:p>
          <a:endParaRPr lang="en-US"/>
        </a:p>
      </dgm:t>
    </dgm:pt>
    <dgm:pt modelId="{06F012AF-1547-4E12-824C-EC40EA061866}" type="sibTrans" cxnId="{19EE0DEA-E148-4F9E-B4EB-370ED4FE52AF}">
      <dgm:prSet/>
      <dgm:spPr/>
      <dgm:t>
        <a:bodyPr/>
        <a:lstStyle/>
        <a:p>
          <a:endParaRPr lang="en-US"/>
        </a:p>
      </dgm:t>
    </dgm:pt>
    <dgm:pt modelId="{34C27734-DBD3-4646-8698-93598C0AD881}">
      <dgm:prSet/>
      <dgm:spPr/>
      <dgm:t>
        <a:bodyPr/>
        <a:lstStyle/>
        <a:p>
          <a:r>
            <a:rPr lang="ru-RU"/>
            <a:t>Этап 3: Масштабирование и развитие (4-6 месяц)</a:t>
          </a:r>
          <a:endParaRPr lang="en-US"/>
        </a:p>
      </dgm:t>
    </dgm:pt>
    <dgm:pt modelId="{00038CBA-BC47-4C77-9CE1-7611A92B3594}" type="parTrans" cxnId="{4572380D-2741-4639-8C30-F390867C24A1}">
      <dgm:prSet/>
      <dgm:spPr/>
      <dgm:t>
        <a:bodyPr/>
        <a:lstStyle/>
        <a:p>
          <a:endParaRPr lang="en-US"/>
        </a:p>
      </dgm:t>
    </dgm:pt>
    <dgm:pt modelId="{D92369F4-D069-4C75-AFC9-F2E97D7689A6}" type="sibTrans" cxnId="{4572380D-2741-4639-8C30-F390867C24A1}">
      <dgm:prSet/>
      <dgm:spPr/>
      <dgm:t>
        <a:bodyPr/>
        <a:lstStyle/>
        <a:p>
          <a:endParaRPr lang="en-US"/>
        </a:p>
      </dgm:t>
    </dgm:pt>
    <dgm:pt modelId="{4302219F-2624-4B44-A965-244F34B7437E}">
      <dgm:prSet/>
      <dgm:spPr/>
      <dgm:t>
        <a:bodyPr/>
        <a:lstStyle/>
        <a:p>
          <a:r>
            <a:rPr lang="ru-RU"/>
            <a:t>- Расширение программы на другие регионы (Екатеринбург, Новосибирск, Краснодар).</a:t>
          </a:r>
          <a:endParaRPr lang="en-US"/>
        </a:p>
      </dgm:t>
    </dgm:pt>
    <dgm:pt modelId="{430C8F51-E3D6-4809-8A34-F361B9524652}" type="parTrans" cxnId="{F887C27F-85CF-4579-BCE8-A075A65B9682}">
      <dgm:prSet/>
      <dgm:spPr/>
      <dgm:t>
        <a:bodyPr/>
        <a:lstStyle/>
        <a:p>
          <a:endParaRPr lang="en-US"/>
        </a:p>
      </dgm:t>
    </dgm:pt>
    <dgm:pt modelId="{D211A025-DED4-4A4E-85E4-659CE6351742}" type="sibTrans" cxnId="{F887C27F-85CF-4579-BCE8-A075A65B9682}">
      <dgm:prSet/>
      <dgm:spPr/>
      <dgm:t>
        <a:bodyPr/>
        <a:lstStyle/>
        <a:p>
          <a:endParaRPr lang="en-US"/>
        </a:p>
      </dgm:t>
    </dgm:pt>
    <dgm:pt modelId="{3DE44AC1-FA84-4F78-906A-AE9484065DD9}">
      <dgm:prSet/>
      <dgm:spPr/>
      <dgm:t>
        <a:bodyPr/>
        <a:lstStyle/>
        <a:p>
          <a:r>
            <a:rPr lang="ru-RU"/>
            <a:t>Этап 4: Оценка и корректировка (7-8 месяц)</a:t>
          </a:r>
          <a:endParaRPr lang="en-US"/>
        </a:p>
      </dgm:t>
    </dgm:pt>
    <dgm:pt modelId="{9D1571E1-EA92-42C3-935F-81B04AA323B1}" type="parTrans" cxnId="{79C338C5-8917-4F7F-80C2-3147A0E56D5C}">
      <dgm:prSet/>
      <dgm:spPr/>
      <dgm:t>
        <a:bodyPr/>
        <a:lstStyle/>
        <a:p>
          <a:endParaRPr lang="en-US"/>
        </a:p>
      </dgm:t>
    </dgm:pt>
    <dgm:pt modelId="{33C77DAD-6168-4B11-B268-8B6B4729F127}" type="sibTrans" cxnId="{79C338C5-8917-4F7F-80C2-3147A0E56D5C}">
      <dgm:prSet/>
      <dgm:spPr/>
      <dgm:t>
        <a:bodyPr/>
        <a:lstStyle/>
        <a:p>
          <a:endParaRPr lang="en-US"/>
        </a:p>
      </dgm:t>
    </dgm:pt>
    <dgm:pt modelId="{8FE384F6-8A7F-40AF-B660-2CC34B199C02}">
      <dgm:prSet/>
      <dgm:spPr/>
      <dgm:t>
        <a:bodyPr/>
        <a:lstStyle/>
        <a:p>
          <a:r>
            <a:rPr lang="ru-RU"/>
            <a:t>- Сбор обратной связи от участников и инструкторов.</a:t>
          </a:r>
          <a:endParaRPr lang="en-US"/>
        </a:p>
      </dgm:t>
    </dgm:pt>
    <dgm:pt modelId="{C84E13F1-9A22-4B25-B603-AC8FF3536A7F}" type="parTrans" cxnId="{FABF4B32-7768-49E5-893A-9C3C21274ACF}">
      <dgm:prSet/>
      <dgm:spPr/>
      <dgm:t>
        <a:bodyPr/>
        <a:lstStyle/>
        <a:p>
          <a:endParaRPr lang="en-US"/>
        </a:p>
      </dgm:t>
    </dgm:pt>
    <dgm:pt modelId="{3AE7B149-B7D9-49D6-9825-71E8F08A3FD0}" type="sibTrans" cxnId="{FABF4B32-7768-49E5-893A-9C3C21274ACF}">
      <dgm:prSet/>
      <dgm:spPr/>
      <dgm:t>
        <a:bodyPr/>
        <a:lstStyle/>
        <a:p>
          <a:endParaRPr lang="en-US"/>
        </a:p>
      </dgm:t>
    </dgm:pt>
    <dgm:pt modelId="{5EA77BD6-1659-43DC-9849-3ED8490B8ED0}">
      <dgm:prSet/>
      <dgm:spPr/>
      <dgm:t>
        <a:bodyPr/>
        <a:lstStyle/>
        <a:p>
          <a:r>
            <a:rPr lang="ru-RU"/>
            <a:t>Этап 5: Итоги и продвижение (9-12 месяц)</a:t>
          </a:r>
          <a:endParaRPr lang="en-US"/>
        </a:p>
      </dgm:t>
    </dgm:pt>
    <dgm:pt modelId="{B3C925A8-9E15-43AC-ACD4-915788BF52E3}" type="parTrans" cxnId="{70A96D7B-64B6-46AC-9738-3A6FF965796C}">
      <dgm:prSet/>
      <dgm:spPr/>
      <dgm:t>
        <a:bodyPr/>
        <a:lstStyle/>
        <a:p>
          <a:endParaRPr lang="en-US"/>
        </a:p>
      </dgm:t>
    </dgm:pt>
    <dgm:pt modelId="{DEDE416C-E70E-40C4-9D1C-ECCCD7F270AF}" type="sibTrans" cxnId="{70A96D7B-64B6-46AC-9738-3A6FF965796C}">
      <dgm:prSet/>
      <dgm:spPr/>
      <dgm:t>
        <a:bodyPr/>
        <a:lstStyle/>
        <a:p>
          <a:endParaRPr lang="en-US"/>
        </a:p>
      </dgm:t>
    </dgm:pt>
    <dgm:pt modelId="{0A07C564-384F-449B-BB1F-F56192E71773}">
      <dgm:prSet/>
      <dgm:spPr/>
      <dgm:t>
        <a:bodyPr/>
        <a:lstStyle/>
        <a:p>
          <a:r>
            <a:rPr lang="ru-RU"/>
            <a:t>- Проведение итоговой конференции.</a:t>
          </a:r>
          <a:endParaRPr lang="en-US"/>
        </a:p>
      </dgm:t>
    </dgm:pt>
    <dgm:pt modelId="{D1C6AD66-E2A5-4F38-9940-74040A8308D4}" type="parTrans" cxnId="{DF36A8CC-080A-4C12-BE67-E85B19CABC35}">
      <dgm:prSet/>
      <dgm:spPr/>
      <dgm:t>
        <a:bodyPr/>
        <a:lstStyle/>
        <a:p>
          <a:endParaRPr lang="en-US"/>
        </a:p>
      </dgm:t>
    </dgm:pt>
    <dgm:pt modelId="{E9C66AA5-0D02-4A29-B12F-C2C113F27CEA}" type="sibTrans" cxnId="{DF36A8CC-080A-4C12-BE67-E85B19CABC35}">
      <dgm:prSet/>
      <dgm:spPr/>
      <dgm:t>
        <a:bodyPr/>
        <a:lstStyle/>
        <a:p>
          <a:endParaRPr lang="en-US"/>
        </a:p>
      </dgm:t>
    </dgm:pt>
    <dgm:pt modelId="{572B26B5-5402-40CF-AABD-D5095CF2E58D}" type="pres">
      <dgm:prSet presAssocID="{DD6C09BE-01B5-491A-A45B-AD5D95F67ECA}" presName="diagram" presStyleCnt="0">
        <dgm:presLayoutVars>
          <dgm:dir/>
          <dgm:resizeHandles val="exact"/>
        </dgm:presLayoutVars>
      </dgm:prSet>
      <dgm:spPr/>
    </dgm:pt>
    <dgm:pt modelId="{C4A0B7CB-3728-426F-BE54-DE40956FA6F0}" type="pres">
      <dgm:prSet presAssocID="{AEC15DC2-2C22-4E9D-9F65-3338F76CD42D}" presName="node" presStyleLbl="node1" presStyleIdx="0" presStyleCnt="12">
        <dgm:presLayoutVars>
          <dgm:bulletEnabled val="1"/>
        </dgm:presLayoutVars>
      </dgm:prSet>
      <dgm:spPr/>
    </dgm:pt>
    <dgm:pt modelId="{B186EB9F-E482-47D6-A070-86FD7B682CA3}" type="pres">
      <dgm:prSet presAssocID="{9CF18F7F-6742-4F83-973C-E1ABA0BC0793}" presName="sibTrans" presStyleCnt="0"/>
      <dgm:spPr/>
    </dgm:pt>
    <dgm:pt modelId="{144DF681-DEB5-4A2C-A7E1-11454CD192B5}" type="pres">
      <dgm:prSet presAssocID="{8AFC2CCB-E419-4F6B-AE9E-DBC6A0F9F24B}" presName="node" presStyleLbl="node1" presStyleIdx="1" presStyleCnt="12">
        <dgm:presLayoutVars>
          <dgm:bulletEnabled val="1"/>
        </dgm:presLayoutVars>
      </dgm:prSet>
      <dgm:spPr/>
    </dgm:pt>
    <dgm:pt modelId="{3E18FB1D-656A-4AD0-9EA2-6B583C5ADA93}" type="pres">
      <dgm:prSet presAssocID="{5D8F3563-DF4C-43CB-8634-5F5DEE75A14D}" presName="sibTrans" presStyleCnt="0"/>
      <dgm:spPr/>
    </dgm:pt>
    <dgm:pt modelId="{E110B95A-532D-45D5-A913-680D4FC7194D}" type="pres">
      <dgm:prSet presAssocID="{2876757F-9D11-497F-A7E8-1860A6FBBC67}" presName="node" presStyleLbl="node1" presStyleIdx="2" presStyleCnt="12">
        <dgm:presLayoutVars>
          <dgm:bulletEnabled val="1"/>
        </dgm:presLayoutVars>
      </dgm:prSet>
      <dgm:spPr/>
    </dgm:pt>
    <dgm:pt modelId="{DB13A872-98BF-4F47-81A8-8AD3F4771F6B}" type="pres">
      <dgm:prSet presAssocID="{A7EC6264-8AB0-488F-9D07-CA3FBA4207E1}" presName="sibTrans" presStyleCnt="0"/>
      <dgm:spPr/>
    </dgm:pt>
    <dgm:pt modelId="{5469D05F-8F5C-4445-88C0-7F66DA7BEF3E}" type="pres">
      <dgm:prSet presAssocID="{23AB8AC4-EC1E-4E48-BC87-E1C5959D9853}" presName="node" presStyleLbl="node1" presStyleIdx="3" presStyleCnt="12">
        <dgm:presLayoutVars>
          <dgm:bulletEnabled val="1"/>
        </dgm:presLayoutVars>
      </dgm:prSet>
      <dgm:spPr/>
    </dgm:pt>
    <dgm:pt modelId="{FC0E57F3-FC97-4C81-97C1-40318D960AAF}" type="pres">
      <dgm:prSet presAssocID="{B6C4BB89-01E7-4401-97E5-A6D795272905}" presName="sibTrans" presStyleCnt="0"/>
      <dgm:spPr/>
    </dgm:pt>
    <dgm:pt modelId="{3E970DE2-E4DB-4D9F-95F5-DCF07C850025}" type="pres">
      <dgm:prSet presAssocID="{4536A906-F5F0-4909-8F6D-6AEA86EB5DCF}" presName="node" presStyleLbl="node1" presStyleIdx="4" presStyleCnt="12">
        <dgm:presLayoutVars>
          <dgm:bulletEnabled val="1"/>
        </dgm:presLayoutVars>
      </dgm:prSet>
      <dgm:spPr/>
    </dgm:pt>
    <dgm:pt modelId="{66477909-23B3-443F-928F-01EC83673038}" type="pres">
      <dgm:prSet presAssocID="{540080FF-7570-4FE2-BF9B-CA66804BA9AC}" presName="sibTrans" presStyleCnt="0"/>
      <dgm:spPr/>
    </dgm:pt>
    <dgm:pt modelId="{78477AB7-403C-4BC9-A43D-C044EFCFE910}" type="pres">
      <dgm:prSet presAssocID="{F57BC9C4-0EB8-46D0-93D1-6E9BBB27EADF}" presName="node" presStyleLbl="node1" presStyleIdx="5" presStyleCnt="12">
        <dgm:presLayoutVars>
          <dgm:bulletEnabled val="1"/>
        </dgm:presLayoutVars>
      </dgm:prSet>
      <dgm:spPr/>
    </dgm:pt>
    <dgm:pt modelId="{753C24A9-C6EC-41A5-BD94-D8E7E6FEE7E4}" type="pres">
      <dgm:prSet presAssocID="{06F012AF-1547-4E12-824C-EC40EA061866}" presName="sibTrans" presStyleCnt="0"/>
      <dgm:spPr/>
    </dgm:pt>
    <dgm:pt modelId="{C255FDE1-D288-4EB4-BD34-167C96FEC527}" type="pres">
      <dgm:prSet presAssocID="{34C27734-DBD3-4646-8698-93598C0AD881}" presName="node" presStyleLbl="node1" presStyleIdx="6" presStyleCnt="12">
        <dgm:presLayoutVars>
          <dgm:bulletEnabled val="1"/>
        </dgm:presLayoutVars>
      </dgm:prSet>
      <dgm:spPr/>
    </dgm:pt>
    <dgm:pt modelId="{CE19F94F-4A42-48A5-AC6D-52DC3491D70E}" type="pres">
      <dgm:prSet presAssocID="{D92369F4-D069-4C75-AFC9-F2E97D7689A6}" presName="sibTrans" presStyleCnt="0"/>
      <dgm:spPr/>
    </dgm:pt>
    <dgm:pt modelId="{3372627B-3A35-4100-8A2D-A93883DC2433}" type="pres">
      <dgm:prSet presAssocID="{4302219F-2624-4B44-A965-244F34B7437E}" presName="node" presStyleLbl="node1" presStyleIdx="7" presStyleCnt="12">
        <dgm:presLayoutVars>
          <dgm:bulletEnabled val="1"/>
        </dgm:presLayoutVars>
      </dgm:prSet>
      <dgm:spPr/>
    </dgm:pt>
    <dgm:pt modelId="{AAB02191-4EB6-48CC-9E3A-FF4E7D2B31F9}" type="pres">
      <dgm:prSet presAssocID="{D211A025-DED4-4A4E-85E4-659CE6351742}" presName="sibTrans" presStyleCnt="0"/>
      <dgm:spPr/>
    </dgm:pt>
    <dgm:pt modelId="{0C2FC070-79FB-499D-8E46-954118C6AEF7}" type="pres">
      <dgm:prSet presAssocID="{3DE44AC1-FA84-4F78-906A-AE9484065DD9}" presName="node" presStyleLbl="node1" presStyleIdx="8" presStyleCnt="12">
        <dgm:presLayoutVars>
          <dgm:bulletEnabled val="1"/>
        </dgm:presLayoutVars>
      </dgm:prSet>
      <dgm:spPr/>
    </dgm:pt>
    <dgm:pt modelId="{34767760-0AAB-49ED-A218-C4EC7108937B}" type="pres">
      <dgm:prSet presAssocID="{33C77DAD-6168-4B11-B268-8B6B4729F127}" presName="sibTrans" presStyleCnt="0"/>
      <dgm:spPr/>
    </dgm:pt>
    <dgm:pt modelId="{54A84BF6-767C-41E9-B753-FAA1A6C44F24}" type="pres">
      <dgm:prSet presAssocID="{8FE384F6-8A7F-40AF-B660-2CC34B199C02}" presName="node" presStyleLbl="node1" presStyleIdx="9" presStyleCnt="12">
        <dgm:presLayoutVars>
          <dgm:bulletEnabled val="1"/>
        </dgm:presLayoutVars>
      </dgm:prSet>
      <dgm:spPr/>
    </dgm:pt>
    <dgm:pt modelId="{FFEB71EA-6E62-4C7C-83AF-AC08CCDB63B4}" type="pres">
      <dgm:prSet presAssocID="{3AE7B149-B7D9-49D6-9825-71E8F08A3FD0}" presName="sibTrans" presStyleCnt="0"/>
      <dgm:spPr/>
    </dgm:pt>
    <dgm:pt modelId="{D7CC63B5-D93C-4539-93AE-67465A147907}" type="pres">
      <dgm:prSet presAssocID="{5EA77BD6-1659-43DC-9849-3ED8490B8ED0}" presName="node" presStyleLbl="node1" presStyleIdx="10" presStyleCnt="12">
        <dgm:presLayoutVars>
          <dgm:bulletEnabled val="1"/>
        </dgm:presLayoutVars>
      </dgm:prSet>
      <dgm:spPr/>
    </dgm:pt>
    <dgm:pt modelId="{DAB6954A-D2CA-410D-8F28-892AAE8880A5}" type="pres">
      <dgm:prSet presAssocID="{DEDE416C-E70E-40C4-9D1C-ECCCD7F270AF}" presName="sibTrans" presStyleCnt="0"/>
      <dgm:spPr/>
    </dgm:pt>
    <dgm:pt modelId="{5E8600A1-B348-42A1-9223-EA5F68D2D327}" type="pres">
      <dgm:prSet presAssocID="{0A07C564-384F-449B-BB1F-F56192E71773}" presName="node" presStyleLbl="node1" presStyleIdx="11" presStyleCnt="12">
        <dgm:presLayoutVars>
          <dgm:bulletEnabled val="1"/>
        </dgm:presLayoutVars>
      </dgm:prSet>
      <dgm:spPr/>
    </dgm:pt>
  </dgm:ptLst>
  <dgm:cxnLst>
    <dgm:cxn modelId="{4572380D-2741-4639-8C30-F390867C24A1}" srcId="{DD6C09BE-01B5-491A-A45B-AD5D95F67ECA}" destId="{34C27734-DBD3-4646-8698-93598C0AD881}" srcOrd="6" destOrd="0" parTransId="{00038CBA-BC47-4C77-9CE1-7611A92B3594}" sibTransId="{D92369F4-D069-4C75-AFC9-F2E97D7689A6}"/>
    <dgm:cxn modelId="{56489B0E-8340-4179-B21A-3958A415EC74}" type="presOf" srcId="{F57BC9C4-0EB8-46D0-93D1-6E9BBB27EADF}" destId="{78477AB7-403C-4BC9-A43D-C044EFCFE910}" srcOrd="0" destOrd="0" presId="urn:microsoft.com/office/officeart/2005/8/layout/default"/>
    <dgm:cxn modelId="{D14D3217-4076-46B9-9958-18E6060E5990}" srcId="{DD6C09BE-01B5-491A-A45B-AD5D95F67ECA}" destId="{4536A906-F5F0-4909-8F6D-6AEA86EB5DCF}" srcOrd="4" destOrd="0" parTransId="{5331A38E-61C3-46DA-AA81-BEF0660EEE16}" sibTransId="{540080FF-7570-4FE2-BF9B-CA66804BA9AC}"/>
    <dgm:cxn modelId="{F4ED9318-3DA2-4A67-AC4F-10BDCA91B5DE}" type="presOf" srcId="{4536A906-F5F0-4909-8F6D-6AEA86EB5DCF}" destId="{3E970DE2-E4DB-4D9F-95F5-DCF07C850025}" srcOrd="0" destOrd="0" presId="urn:microsoft.com/office/officeart/2005/8/layout/default"/>
    <dgm:cxn modelId="{A7A1D929-5B81-475E-AA5E-AECBACBD6C3E}" type="presOf" srcId="{3DE44AC1-FA84-4F78-906A-AE9484065DD9}" destId="{0C2FC070-79FB-499D-8E46-954118C6AEF7}" srcOrd="0" destOrd="0" presId="urn:microsoft.com/office/officeart/2005/8/layout/default"/>
    <dgm:cxn modelId="{FABF4B32-7768-49E5-893A-9C3C21274ACF}" srcId="{DD6C09BE-01B5-491A-A45B-AD5D95F67ECA}" destId="{8FE384F6-8A7F-40AF-B660-2CC34B199C02}" srcOrd="9" destOrd="0" parTransId="{C84E13F1-9A22-4B25-B603-AC8FF3536A7F}" sibTransId="{3AE7B149-B7D9-49D6-9825-71E8F08A3FD0}"/>
    <dgm:cxn modelId="{8B96735F-FE23-4C74-8145-6555C1F418D2}" srcId="{DD6C09BE-01B5-491A-A45B-AD5D95F67ECA}" destId="{2876757F-9D11-497F-A7E8-1860A6FBBC67}" srcOrd="2" destOrd="0" parTransId="{024283BB-D893-4460-B746-FB0D1536491E}" sibTransId="{A7EC6264-8AB0-488F-9D07-CA3FBA4207E1}"/>
    <dgm:cxn modelId="{1FBBE55F-9A3C-4913-B929-77AA62F719BB}" type="presOf" srcId="{AEC15DC2-2C22-4E9D-9F65-3338F76CD42D}" destId="{C4A0B7CB-3728-426F-BE54-DE40956FA6F0}" srcOrd="0" destOrd="0" presId="urn:microsoft.com/office/officeart/2005/8/layout/default"/>
    <dgm:cxn modelId="{F3C2F649-E6CF-4B10-89AC-B292B5C80F8A}" type="presOf" srcId="{4302219F-2624-4B44-A965-244F34B7437E}" destId="{3372627B-3A35-4100-8A2D-A93883DC2433}" srcOrd="0" destOrd="0" presId="urn:microsoft.com/office/officeart/2005/8/layout/default"/>
    <dgm:cxn modelId="{612AF66E-8EFA-48E8-A695-3E705E7C359C}" srcId="{DD6C09BE-01B5-491A-A45B-AD5D95F67ECA}" destId="{23AB8AC4-EC1E-4E48-BC87-E1C5959D9853}" srcOrd="3" destOrd="0" parTransId="{48F76DC9-1AC0-4342-8BE4-06AA99810BE2}" sibTransId="{B6C4BB89-01E7-4401-97E5-A6D795272905}"/>
    <dgm:cxn modelId="{1758E350-07AF-4AB3-8864-56BFD672BFA3}" type="presOf" srcId="{8AFC2CCB-E419-4F6B-AE9E-DBC6A0F9F24B}" destId="{144DF681-DEB5-4A2C-A7E1-11454CD192B5}" srcOrd="0" destOrd="0" presId="urn:microsoft.com/office/officeart/2005/8/layout/default"/>
    <dgm:cxn modelId="{F7241776-EFE3-4945-B142-0AEFE1DC6F87}" type="presOf" srcId="{DD6C09BE-01B5-491A-A45B-AD5D95F67ECA}" destId="{572B26B5-5402-40CF-AABD-D5095CF2E58D}" srcOrd="0" destOrd="0" presId="urn:microsoft.com/office/officeart/2005/8/layout/default"/>
    <dgm:cxn modelId="{70A96D7B-64B6-46AC-9738-3A6FF965796C}" srcId="{DD6C09BE-01B5-491A-A45B-AD5D95F67ECA}" destId="{5EA77BD6-1659-43DC-9849-3ED8490B8ED0}" srcOrd="10" destOrd="0" parTransId="{B3C925A8-9E15-43AC-ACD4-915788BF52E3}" sibTransId="{DEDE416C-E70E-40C4-9D1C-ECCCD7F270AF}"/>
    <dgm:cxn modelId="{F887C27F-85CF-4579-BCE8-A075A65B9682}" srcId="{DD6C09BE-01B5-491A-A45B-AD5D95F67ECA}" destId="{4302219F-2624-4B44-A965-244F34B7437E}" srcOrd="7" destOrd="0" parTransId="{430C8F51-E3D6-4809-8A34-F361B9524652}" sibTransId="{D211A025-DED4-4A4E-85E4-659CE6351742}"/>
    <dgm:cxn modelId="{37A1FA9E-3761-49FD-8C34-A103644D0EAD}" type="presOf" srcId="{8FE384F6-8A7F-40AF-B660-2CC34B199C02}" destId="{54A84BF6-767C-41E9-B753-FAA1A6C44F24}" srcOrd="0" destOrd="0" presId="urn:microsoft.com/office/officeart/2005/8/layout/default"/>
    <dgm:cxn modelId="{0EA48FA1-F2BF-4766-8918-6AD760C16B21}" type="presOf" srcId="{23AB8AC4-EC1E-4E48-BC87-E1C5959D9853}" destId="{5469D05F-8F5C-4445-88C0-7F66DA7BEF3E}" srcOrd="0" destOrd="0" presId="urn:microsoft.com/office/officeart/2005/8/layout/default"/>
    <dgm:cxn modelId="{C2CE78AD-DC3D-4E09-A32E-570C410852F9}" srcId="{DD6C09BE-01B5-491A-A45B-AD5D95F67ECA}" destId="{8AFC2CCB-E419-4F6B-AE9E-DBC6A0F9F24B}" srcOrd="1" destOrd="0" parTransId="{107921A4-5EA0-4C71-B177-3F9D6D9DF7B1}" sibTransId="{5D8F3563-DF4C-43CB-8634-5F5DEE75A14D}"/>
    <dgm:cxn modelId="{79C338C5-8917-4F7F-80C2-3147A0E56D5C}" srcId="{DD6C09BE-01B5-491A-A45B-AD5D95F67ECA}" destId="{3DE44AC1-FA84-4F78-906A-AE9484065DD9}" srcOrd="8" destOrd="0" parTransId="{9D1571E1-EA92-42C3-935F-81B04AA323B1}" sibTransId="{33C77DAD-6168-4B11-B268-8B6B4729F127}"/>
    <dgm:cxn modelId="{DF36A8CC-080A-4C12-BE67-E85B19CABC35}" srcId="{DD6C09BE-01B5-491A-A45B-AD5D95F67ECA}" destId="{0A07C564-384F-449B-BB1F-F56192E71773}" srcOrd="11" destOrd="0" parTransId="{D1C6AD66-E2A5-4F38-9940-74040A8308D4}" sibTransId="{E9C66AA5-0D02-4A29-B12F-C2C113F27CEA}"/>
    <dgm:cxn modelId="{711C12D3-F572-4A33-8E9A-DB642F8C6C21}" type="presOf" srcId="{2876757F-9D11-497F-A7E8-1860A6FBBC67}" destId="{E110B95A-532D-45D5-A913-680D4FC7194D}" srcOrd="0" destOrd="0" presId="urn:microsoft.com/office/officeart/2005/8/layout/default"/>
    <dgm:cxn modelId="{8BD86AD9-EA47-4513-8497-21EF1D61173E}" type="presOf" srcId="{34C27734-DBD3-4646-8698-93598C0AD881}" destId="{C255FDE1-D288-4EB4-BD34-167C96FEC527}" srcOrd="0" destOrd="0" presId="urn:microsoft.com/office/officeart/2005/8/layout/default"/>
    <dgm:cxn modelId="{CDD7ADDC-E45A-4F85-A563-64F867B6F4D4}" srcId="{DD6C09BE-01B5-491A-A45B-AD5D95F67ECA}" destId="{AEC15DC2-2C22-4E9D-9F65-3338F76CD42D}" srcOrd="0" destOrd="0" parTransId="{632A5787-F0A3-445E-996C-B29B8A916953}" sibTransId="{9CF18F7F-6742-4F83-973C-E1ABA0BC0793}"/>
    <dgm:cxn modelId="{19EE0DEA-E148-4F9E-B4EB-370ED4FE52AF}" srcId="{DD6C09BE-01B5-491A-A45B-AD5D95F67ECA}" destId="{F57BC9C4-0EB8-46D0-93D1-6E9BBB27EADF}" srcOrd="5" destOrd="0" parTransId="{3B695D1E-797F-44FB-878A-2C93B48791F2}" sibTransId="{06F012AF-1547-4E12-824C-EC40EA061866}"/>
    <dgm:cxn modelId="{21AE9FF2-31BB-48AC-A6C0-608B7F9DB246}" type="presOf" srcId="{5EA77BD6-1659-43DC-9849-3ED8490B8ED0}" destId="{D7CC63B5-D93C-4539-93AE-67465A147907}" srcOrd="0" destOrd="0" presId="urn:microsoft.com/office/officeart/2005/8/layout/default"/>
    <dgm:cxn modelId="{591447FB-B42C-42CC-8BA9-0CA9E31CC7C6}" type="presOf" srcId="{0A07C564-384F-449B-BB1F-F56192E71773}" destId="{5E8600A1-B348-42A1-9223-EA5F68D2D327}" srcOrd="0" destOrd="0" presId="urn:microsoft.com/office/officeart/2005/8/layout/default"/>
    <dgm:cxn modelId="{3F535EDB-6D7E-4B6F-B207-CB9F5C7D45E7}" type="presParOf" srcId="{572B26B5-5402-40CF-AABD-D5095CF2E58D}" destId="{C4A0B7CB-3728-426F-BE54-DE40956FA6F0}" srcOrd="0" destOrd="0" presId="urn:microsoft.com/office/officeart/2005/8/layout/default"/>
    <dgm:cxn modelId="{FD8AB842-85F9-4787-9E28-7FDD1D77B2FB}" type="presParOf" srcId="{572B26B5-5402-40CF-AABD-D5095CF2E58D}" destId="{B186EB9F-E482-47D6-A070-86FD7B682CA3}" srcOrd="1" destOrd="0" presId="urn:microsoft.com/office/officeart/2005/8/layout/default"/>
    <dgm:cxn modelId="{96C24A75-5E37-4935-BD2E-5E9923401DC9}" type="presParOf" srcId="{572B26B5-5402-40CF-AABD-D5095CF2E58D}" destId="{144DF681-DEB5-4A2C-A7E1-11454CD192B5}" srcOrd="2" destOrd="0" presId="urn:microsoft.com/office/officeart/2005/8/layout/default"/>
    <dgm:cxn modelId="{97FABB62-9EB3-4B4E-A32A-EFB36EE9DCCE}" type="presParOf" srcId="{572B26B5-5402-40CF-AABD-D5095CF2E58D}" destId="{3E18FB1D-656A-4AD0-9EA2-6B583C5ADA93}" srcOrd="3" destOrd="0" presId="urn:microsoft.com/office/officeart/2005/8/layout/default"/>
    <dgm:cxn modelId="{9EFF64B8-883E-41C2-9AA2-4708B663041F}" type="presParOf" srcId="{572B26B5-5402-40CF-AABD-D5095CF2E58D}" destId="{E110B95A-532D-45D5-A913-680D4FC7194D}" srcOrd="4" destOrd="0" presId="urn:microsoft.com/office/officeart/2005/8/layout/default"/>
    <dgm:cxn modelId="{5A126002-D473-4269-84A5-5D675831167A}" type="presParOf" srcId="{572B26B5-5402-40CF-AABD-D5095CF2E58D}" destId="{DB13A872-98BF-4F47-81A8-8AD3F4771F6B}" srcOrd="5" destOrd="0" presId="urn:microsoft.com/office/officeart/2005/8/layout/default"/>
    <dgm:cxn modelId="{A3810127-A235-4E3B-BCCF-6A87FDCECE1D}" type="presParOf" srcId="{572B26B5-5402-40CF-AABD-D5095CF2E58D}" destId="{5469D05F-8F5C-4445-88C0-7F66DA7BEF3E}" srcOrd="6" destOrd="0" presId="urn:microsoft.com/office/officeart/2005/8/layout/default"/>
    <dgm:cxn modelId="{E66685E8-DB5E-4627-9342-B034F325CFE6}" type="presParOf" srcId="{572B26B5-5402-40CF-AABD-D5095CF2E58D}" destId="{FC0E57F3-FC97-4C81-97C1-40318D960AAF}" srcOrd="7" destOrd="0" presId="urn:microsoft.com/office/officeart/2005/8/layout/default"/>
    <dgm:cxn modelId="{61A1A484-CB8D-429C-B6AA-1D7AD301A451}" type="presParOf" srcId="{572B26B5-5402-40CF-AABD-D5095CF2E58D}" destId="{3E970DE2-E4DB-4D9F-95F5-DCF07C850025}" srcOrd="8" destOrd="0" presId="urn:microsoft.com/office/officeart/2005/8/layout/default"/>
    <dgm:cxn modelId="{A0035E5D-A65C-4933-8E84-A882A9A1F747}" type="presParOf" srcId="{572B26B5-5402-40CF-AABD-D5095CF2E58D}" destId="{66477909-23B3-443F-928F-01EC83673038}" srcOrd="9" destOrd="0" presId="urn:microsoft.com/office/officeart/2005/8/layout/default"/>
    <dgm:cxn modelId="{ACAF3769-E96A-429C-B195-6893211494CB}" type="presParOf" srcId="{572B26B5-5402-40CF-AABD-D5095CF2E58D}" destId="{78477AB7-403C-4BC9-A43D-C044EFCFE910}" srcOrd="10" destOrd="0" presId="urn:microsoft.com/office/officeart/2005/8/layout/default"/>
    <dgm:cxn modelId="{31778681-3A30-4F0D-BABA-0E2284817E75}" type="presParOf" srcId="{572B26B5-5402-40CF-AABD-D5095CF2E58D}" destId="{753C24A9-C6EC-41A5-BD94-D8E7E6FEE7E4}" srcOrd="11" destOrd="0" presId="urn:microsoft.com/office/officeart/2005/8/layout/default"/>
    <dgm:cxn modelId="{95347003-A9CC-4A37-802F-1EBDFEEEEA91}" type="presParOf" srcId="{572B26B5-5402-40CF-AABD-D5095CF2E58D}" destId="{C255FDE1-D288-4EB4-BD34-167C96FEC527}" srcOrd="12" destOrd="0" presId="urn:microsoft.com/office/officeart/2005/8/layout/default"/>
    <dgm:cxn modelId="{A3EBD657-DD3C-4C79-A4F2-80A68F503BBE}" type="presParOf" srcId="{572B26B5-5402-40CF-AABD-D5095CF2E58D}" destId="{CE19F94F-4A42-48A5-AC6D-52DC3491D70E}" srcOrd="13" destOrd="0" presId="urn:microsoft.com/office/officeart/2005/8/layout/default"/>
    <dgm:cxn modelId="{74C89D92-5122-4493-9C43-F32F67D09949}" type="presParOf" srcId="{572B26B5-5402-40CF-AABD-D5095CF2E58D}" destId="{3372627B-3A35-4100-8A2D-A93883DC2433}" srcOrd="14" destOrd="0" presId="urn:microsoft.com/office/officeart/2005/8/layout/default"/>
    <dgm:cxn modelId="{2FE5C486-06C3-4BA0-A77A-1C1EB6A80902}" type="presParOf" srcId="{572B26B5-5402-40CF-AABD-D5095CF2E58D}" destId="{AAB02191-4EB6-48CC-9E3A-FF4E7D2B31F9}" srcOrd="15" destOrd="0" presId="urn:microsoft.com/office/officeart/2005/8/layout/default"/>
    <dgm:cxn modelId="{7529ADC0-4A91-4C82-8A6C-FC3424C41B0F}" type="presParOf" srcId="{572B26B5-5402-40CF-AABD-D5095CF2E58D}" destId="{0C2FC070-79FB-499D-8E46-954118C6AEF7}" srcOrd="16" destOrd="0" presId="urn:microsoft.com/office/officeart/2005/8/layout/default"/>
    <dgm:cxn modelId="{A57A3BF1-62BF-41DA-B052-8D0F856ADF9F}" type="presParOf" srcId="{572B26B5-5402-40CF-AABD-D5095CF2E58D}" destId="{34767760-0AAB-49ED-A218-C4EC7108937B}" srcOrd="17" destOrd="0" presId="urn:microsoft.com/office/officeart/2005/8/layout/default"/>
    <dgm:cxn modelId="{24D55296-2629-4C9F-95B0-1403B4E8FC76}" type="presParOf" srcId="{572B26B5-5402-40CF-AABD-D5095CF2E58D}" destId="{54A84BF6-767C-41E9-B753-FAA1A6C44F24}" srcOrd="18" destOrd="0" presId="urn:microsoft.com/office/officeart/2005/8/layout/default"/>
    <dgm:cxn modelId="{60BCDEF6-CC42-4A84-90DF-4BBCDF8B654B}" type="presParOf" srcId="{572B26B5-5402-40CF-AABD-D5095CF2E58D}" destId="{FFEB71EA-6E62-4C7C-83AF-AC08CCDB63B4}" srcOrd="19" destOrd="0" presId="urn:microsoft.com/office/officeart/2005/8/layout/default"/>
    <dgm:cxn modelId="{5E6E2768-E251-4FA3-9D4E-F20724057B97}" type="presParOf" srcId="{572B26B5-5402-40CF-AABD-D5095CF2E58D}" destId="{D7CC63B5-D93C-4539-93AE-67465A147907}" srcOrd="20" destOrd="0" presId="urn:microsoft.com/office/officeart/2005/8/layout/default"/>
    <dgm:cxn modelId="{175D88E2-4AD6-496F-9332-EF968DE75FD5}" type="presParOf" srcId="{572B26B5-5402-40CF-AABD-D5095CF2E58D}" destId="{DAB6954A-D2CA-410D-8F28-892AAE8880A5}" srcOrd="21" destOrd="0" presId="urn:microsoft.com/office/officeart/2005/8/layout/default"/>
    <dgm:cxn modelId="{1665F3AC-8917-4499-A050-77D709553459}" type="presParOf" srcId="{572B26B5-5402-40CF-AABD-D5095CF2E58D}" destId="{5E8600A1-B348-42A1-9223-EA5F68D2D327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16C362-8C2C-43D6-8087-D28908560F1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C0DBBFF-640A-476E-8CD2-E3C4BC4E1733}">
      <dgm:prSet/>
      <dgm:spPr/>
      <dgm:t>
        <a:bodyPr/>
        <a:lstStyle/>
        <a:p>
          <a:r>
            <a:rPr lang="ru-RU"/>
            <a:t>Количество участников: не менее 500 человек за год.</a:t>
          </a:r>
          <a:endParaRPr lang="en-US"/>
        </a:p>
      </dgm:t>
    </dgm:pt>
    <dgm:pt modelId="{DB223D34-E290-4C8C-AC49-2418A4928B64}" type="parTrans" cxnId="{4C8F1092-E49E-47DE-9292-0A55FABD9295}">
      <dgm:prSet/>
      <dgm:spPr/>
      <dgm:t>
        <a:bodyPr/>
        <a:lstStyle/>
        <a:p>
          <a:endParaRPr lang="en-US"/>
        </a:p>
      </dgm:t>
    </dgm:pt>
    <dgm:pt modelId="{84309C77-C702-4F66-BD09-FB74ADCD241C}" type="sibTrans" cxnId="{4C8F1092-E49E-47DE-9292-0A55FABD9295}">
      <dgm:prSet/>
      <dgm:spPr/>
      <dgm:t>
        <a:bodyPr/>
        <a:lstStyle/>
        <a:p>
          <a:endParaRPr lang="en-US"/>
        </a:p>
      </dgm:t>
    </dgm:pt>
    <dgm:pt modelId="{7179AADE-D795-4007-A9A3-15A3C160F924}">
      <dgm:prSet/>
      <dgm:spPr/>
      <dgm:t>
        <a:bodyPr/>
        <a:lstStyle/>
        <a:p>
          <a:r>
            <a:rPr lang="ru-RU"/>
            <a:t>Уровень удовлетворённости: опросы показывают положительный эффект у 85% участников.</a:t>
          </a:r>
          <a:endParaRPr lang="en-US"/>
        </a:p>
      </dgm:t>
    </dgm:pt>
    <dgm:pt modelId="{F410AF2E-F2BD-495A-94F4-6A11124CE616}" type="parTrans" cxnId="{A2CF110C-F2FC-49C2-ADA0-3809D7F474EE}">
      <dgm:prSet/>
      <dgm:spPr/>
      <dgm:t>
        <a:bodyPr/>
        <a:lstStyle/>
        <a:p>
          <a:endParaRPr lang="en-US"/>
        </a:p>
      </dgm:t>
    </dgm:pt>
    <dgm:pt modelId="{77258551-D4B6-4849-9E6A-94B5A1A345B5}" type="sibTrans" cxnId="{A2CF110C-F2FC-49C2-ADA0-3809D7F474EE}">
      <dgm:prSet/>
      <dgm:spPr/>
      <dgm:t>
        <a:bodyPr/>
        <a:lstStyle/>
        <a:p>
          <a:endParaRPr lang="en-US"/>
        </a:p>
      </dgm:t>
    </dgm:pt>
    <dgm:pt modelId="{02EA9690-5923-441C-9A24-BB114E506354}">
      <dgm:prSet/>
      <dgm:spPr/>
      <dgm:t>
        <a:bodyPr/>
        <a:lstStyle/>
        <a:p>
          <a:r>
            <a:rPr lang="ru-RU"/>
            <a:t>Измеримые улучшения: снижение уровня стресса, улучшение гибкости и выносливости.</a:t>
          </a:r>
          <a:endParaRPr lang="en-US"/>
        </a:p>
      </dgm:t>
    </dgm:pt>
    <dgm:pt modelId="{DB89ECC0-D71B-4B3C-BB0B-81428ED1030C}" type="parTrans" cxnId="{62C06E9A-C3BB-4C08-81BF-C5A96E2A9B15}">
      <dgm:prSet/>
      <dgm:spPr/>
      <dgm:t>
        <a:bodyPr/>
        <a:lstStyle/>
        <a:p>
          <a:endParaRPr lang="en-US"/>
        </a:p>
      </dgm:t>
    </dgm:pt>
    <dgm:pt modelId="{26C9F88B-98B6-4C05-BDC9-DFBD23E3D5CD}" type="sibTrans" cxnId="{62C06E9A-C3BB-4C08-81BF-C5A96E2A9B15}">
      <dgm:prSet/>
      <dgm:spPr/>
      <dgm:t>
        <a:bodyPr/>
        <a:lstStyle/>
        <a:p>
          <a:endParaRPr lang="en-US"/>
        </a:p>
      </dgm:t>
    </dgm:pt>
    <dgm:pt modelId="{C8D43AC0-6014-49EF-BFD5-D1EB56FA4042}" type="pres">
      <dgm:prSet presAssocID="{C216C362-8C2C-43D6-8087-D28908560F10}" presName="vert0" presStyleCnt="0">
        <dgm:presLayoutVars>
          <dgm:dir/>
          <dgm:animOne val="branch"/>
          <dgm:animLvl val="lvl"/>
        </dgm:presLayoutVars>
      </dgm:prSet>
      <dgm:spPr/>
    </dgm:pt>
    <dgm:pt modelId="{A6ACC5E4-6A9E-4703-AF52-54B9FC7D1F9A}" type="pres">
      <dgm:prSet presAssocID="{FC0DBBFF-640A-476E-8CD2-E3C4BC4E1733}" presName="thickLine" presStyleLbl="alignNode1" presStyleIdx="0" presStyleCnt="3"/>
      <dgm:spPr/>
    </dgm:pt>
    <dgm:pt modelId="{F67FED0B-C2EC-481D-A94E-17047784EDA6}" type="pres">
      <dgm:prSet presAssocID="{FC0DBBFF-640A-476E-8CD2-E3C4BC4E1733}" presName="horz1" presStyleCnt="0"/>
      <dgm:spPr/>
    </dgm:pt>
    <dgm:pt modelId="{CD91C221-B9DC-4EA6-BBB3-AA28752649F1}" type="pres">
      <dgm:prSet presAssocID="{FC0DBBFF-640A-476E-8CD2-E3C4BC4E1733}" presName="tx1" presStyleLbl="revTx" presStyleIdx="0" presStyleCnt="3"/>
      <dgm:spPr/>
    </dgm:pt>
    <dgm:pt modelId="{A8FB5615-6DB0-4A2F-9ACD-8A84F37B02CA}" type="pres">
      <dgm:prSet presAssocID="{FC0DBBFF-640A-476E-8CD2-E3C4BC4E1733}" presName="vert1" presStyleCnt="0"/>
      <dgm:spPr/>
    </dgm:pt>
    <dgm:pt modelId="{FC656D36-80DA-4372-AA61-16CBCC2405CC}" type="pres">
      <dgm:prSet presAssocID="{7179AADE-D795-4007-A9A3-15A3C160F924}" presName="thickLine" presStyleLbl="alignNode1" presStyleIdx="1" presStyleCnt="3"/>
      <dgm:spPr/>
    </dgm:pt>
    <dgm:pt modelId="{B07908F6-A066-4396-B950-6E8EF1CA651C}" type="pres">
      <dgm:prSet presAssocID="{7179AADE-D795-4007-A9A3-15A3C160F924}" presName="horz1" presStyleCnt="0"/>
      <dgm:spPr/>
    </dgm:pt>
    <dgm:pt modelId="{C77DCCEC-3AD7-492A-82BD-F1DED5F48496}" type="pres">
      <dgm:prSet presAssocID="{7179AADE-D795-4007-A9A3-15A3C160F924}" presName="tx1" presStyleLbl="revTx" presStyleIdx="1" presStyleCnt="3"/>
      <dgm:spPr/>
    </dgm:pt>
    <dgm:pt modelId="{E8D395FA-EA33-473C-BCBD-7C545ED1F210}" type="pres">
      <dgm:prSet presAssocID="{7179AADE-D795-4007-A9A3-15A3C160F924}" presName="vert1" presStyleCnt="0"/>
      <dgm:spPr/>
    </dgm:pt>
    <dgm:pt modelId="{8AFC49AC-9C2B-47DA-8319-E18B78DF9EED}" type="pres">
      <dgm:prSet presAssocID="{02EA9690-5923-441C-9A24-BB114E506354}" presName="thickLine" presStyleLbl="alignNode1" presStyleIdx="2" presStyleCnt="3"/>
      <dgm:spPr/>
    </dgm:pt>
    <dgm:pt modelId="{9E169C27-DDF0-4FB9-9ADD-081B0948221D}" type="pres">
      <dgm:prSet presAssocID="{02EA9690-5923-441C-9A24-BB114E506354}" presName="horz1" presStyleCnt="0"/>
      <dgm:spPr/>
    </dgm:pt>
    <dgm:pt modelId="{189CE513-548F-43BE-BAB5-F128A4F8CA7F}" type="pres">
      <dgm:prSet presAssocID="{02EA9690-5923-441C-9A24-BB114E506354}" presName="tx1" presStyleLbl="revTx" presStyleIdx="2" presStyleCnt="3"/>
      <dgm:spPr/>
    </dgm:pt>
    <dgm:pt modelId="{4213E074-6CFA-46E9-A123-BFB161BBE0BE}" type="pres">
      <dgm:prSet presAssocID="{02EA9690-5923-441C-9A24-BB114E506354}" presName="vert1" presStyleCnt="0"/>
      <dgm:spPr/>
    </dgm:pt>
  </dgm:ptLst>
  <dgm:cxnLst>
    <dgm:cxn modelId="{A2CF110C-F2FC-49C2-ADA0-3809D7F474EE}" srcId="{C216C362-8C2C-43D6-8087-D28908560F10}" destId="{7179AADE-D795-4007-A9A3-15A3C160F924}" srcOrd="1" destOrd="0" parTransId="{F410AF2E-F2BD-495A-94F4-6A11124CE616}" sibTransId="{77258551-D4B6-4849-9E6A-94B5A1A345B5}"/>
    <dgm:cxn modelId="{516BA529-3084-43B5-BFF1-A1A4EE4F451C}" type="presOf" srcId="{FC0DBBFF-640A-476E-8CD2-E3C4BC4E1733}" destId="{CD91C221-B9DC-4EA6-BBB3-AA28752649F1}" srcOrd="0" destOrd="0" presId="urn:microsoft.com/office/officeart/2008/layout/LinedList"/>
    <dgm:cxn modelId="{37B7F049-0E57-4DB9-BB00-053AE4662FCF}" type="presOf" srcId="{02EA9690-5923-441C-9A24-BB114E506354}" destId="{189CE513-548F-43BE-BAB5-F128A4F8CA7F}" srcOrd="0" destOrd="0" presId="urn:microsoft.com/office/officeart/2008/layout/LinedList"/>
    <dgm:cxn modelId="{2AF0B882-6F69-4B3C-9258-F91FF2235E71}" type="presOf" srcId="{C216C362-8C2C-43D6-8087-D28908560F10}" destId="{C8D43AC0-6014-49EF-BFD5-D1EB56FA4042}" srcOrd="0" destOrd="0" presId="urn:microsoft.com/office/officeart/2008/layout/LinedList"/>
    <dgm:cxn modelId="{4C8F1092-E49E-47DE-9292-0A55FABD9295}" srcId="{C216C362-8C2C-43D6-8087-D28908560F10}" destId="{FC0DBBFF-640A-476E-8CD2-E3C4BC4E1733}" srcOrd="0" destOrd="0" parTransId="{DB223D34-E290-4C8C-AC49-2418A4928B64}" sibTransId="{84309C77-C702-4F66-BD09-FB74ADCD241C}"/>
    <dgm:cxn modelId="{62C06E9A-C3BB-4C08-81BF-C5A96E2A9B15}" srcId="{C216C362-8C2C-43D6-8087-D28908560F10}" destId="{02EA9690-5923-441C-9A24-BB114E506354}" srcOrd="2" destOrd="0" parTransId="{DB89ECC0-D71B-4B3C-BB0B-81428ED1030C}" sibTransId="{26C9F88B-98B6-4C05-BDC9-DFBD23E3D5CD}"/>
    <dgm:cxn modelId="{EE7457AE-2D45-43A2-90D8-29004105B608}" type="presOf" srcId="{7179AADE-D795-4007-A9A3-15A3C160F924}" destId="{C77DCCEC-3AD7-492A-82BD-F1DED5F48496}" srcOrd="0" destOrd="0" presId="urn:microsoft.com/office/officeart/2008/layout/LinedList"/>
    <dgm:cxn modelId="{B4F9591B-7860-4ACB-93FD-5ACA6FD97A7F}" type="presParOf" srcId="{C8D43AC0-6014-49EF-BFD5-D1EB56FA4042}" destId="{A6ACC5E4-6A9E-4703-AF52-54B9FC7D1F9A}" srcOrd="0" destOrd="0" presId="urn:microsoft.com/office/officeart/2008/layout/LinedList"/>
    <dgm:cxn modelId="{764EB88D-7FD0-4841-8DF0-AEB2DF51B4AA}" type="presParOf" srcId="{C8D43AC0-6014-49EF-BFD5-D1EB56FA4042}" destId="{F67FED0B-C2EC-481D-A94E-17047784EDA6}" srcOrd="1" destOrd="0" presId="urn:microsoft.com/office/officeart/2008/layout/LinedList"/>
    <dgm:cxn modelId="{A5AFA6B3-BAF2-4B22-9B6D-25EA3D47DE31}" type="presParOf" srcId="{F67FED0B-C2EC-481D-A94E-17047784EDA6}" destId="{CD91C221-B9DC-4EA6-BBB3-AA28752649F1}" srcOrd="0" destOrd="0" presId="urn:microsoft.com/office/officeart/2008/layout/LinedList"/>
    <dgm:cxn modelId="{5B0BB723-A178-4FCA-8073-01F1E2EED732}" type="presParOf" srcId="{F67FED0B-C2EC-481D-A94E-17047784EDA6}" destId="{A8FB5615-6DB0-4A2F-9ACD-8A84F37B02CA}" srcOrd="1" destOrd="0" presId="urn:microsoft.com/office/officeart/2008/layout/LinedList"/>
    <dgm:cxn modelId="{6BB4098B-ADDE-4CE2-9187-14F79018BEF0}" type="presParOf" srcId="{C8D43AC0-6014-49EF-BFD5-D1EB56FA4042}" destId="{FC656D36-80DA-4372-AA61-16CBCC2405CC}" srcOrd="2" destOrd="0" presId="urn:microsoft.com/office/officeart/2008/layout/LinedList"/>
    <dgm:cxn modelId="{86AC7C6C-FF66-47A9-A55C-C9BE84960899}" type="presParOf" srcId="{C8D43AC0-6014-49EF-BFD5-D1EB56FA4042}" destId="{B07908F6-A066-4396-B950-6E8EF1CA651C}" srcOrd="3" destOrd="0" presId="urn:microsoft.com/office/officeart/2008/layout/LinedList"/>
    <dgm:cxn modelId="{6E798F67-E16E-456B-9845-0D570CBEFD87}" type="presParOf" srcId="{B07908F6-A066-4396-B950-6E8EF1CA651C}" destId="{C77DCCEC-3AD7-492A-82BD-F1DED5F48496}" srcOrd="0" destOrd="0" presId="urn:microsoft.com/office/officeart/2008/layout/LinedList"/>
    <dgm:cxn modelId="{4261E45A-301A-4FC3-901F-6C9E5A1BD00E}" type="presParOf" srcId="{B07908F6-A066-4396-B950-6E8EF1CA651C}" destId="{E8D395FA-EA33-473C-BCBD-7C545ED1F210}" srcOrd="1" destOrd="0" presId="urn:microsoft.com/office/officeart/2008/layout/LinedList"/>
    <dgm:cxn modelId="{3B0327B6-92E7-4E20-B551-5F89D9BD1EE7}" type="presParOf" srcId="{C8D43AC0-6014-49EF-BFD5-D1EB56FA4042}" destId="{8AFC49AC-9C2B-47DA-8319-E18B78DF9EED}" srcOrd="4" destOrd="0" presId="urn:microsoft.com/office/officeart/2008/layout/LinedList"/>
    <dgm:cxn modelId="{4052FDD0-FCA9-4345-A828-659F9F4141F2}" type="presParOf" srcId="{C8D43AC0-6014-49EF-BFD5-D1EB56FA4042}" destId="{9E169C27-DDF0-4FB9-9ADD-081B0948221D}" srcOrd="5" destOrd="0" presId="urn:microsoft.com/office/officeart/2008/layout/LinedList"/>
    <dgm:cxn modelId="{7DED2AB8-1596-4768-815F-4FA065535A7C}" type="presParOf" srcId="{9E169C27-DDF0-4FB9-9ADD-081B0948221D}" destId="{189CE513-548F-43BE-BAB5-F128A4F8CA7F}" srcOrd="0" destOrd="0" presId="urn:microsoft.com/office/officeart/2008/layout/LinedList"/>
    <dgm:cxn modelId="{4939AB74-B00E-4C2A-B9D3-B7DC54D695FE}" type="presParOf" srcId="{9E169C27-DDF0-4FB9-9ADD-081B0948221D}" destId="{4213E074-6CFA-46E9-A123-BFB161BBE0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2FABAF-C0A9-44C0-BA25-C9FC445ADB9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148D889-7978-4486-B085-9991569685F1}">
      <dgm:prSet/>
      <dgm:spPr/>
      <dgm:t>
        <a:bodyPr/>
        <a:lstStyle/>
        <a:p>
          <a:r>
            <a:rPr lang="ru-RU"/>
            <a:t>Разработка методических материалов и онлайн-платформы: 300,000 руб.</a:t>
          </a:r>
          <a:endParaRPr lang="en-US"/>
        </a:p>
      </dgm:t>
    </dgm:pt>
    <dgm:pt modelId="{9B773397-3CEF-47D5-B5BF-1812734016F2}" type="parTrans" cxnId="{5BEAE9B5-7784-425C-9D17-96D3AD542F9F}">
      <dgm:prSet/>
      <dgm:spPr/>
      <dgm:t>
        <a:bodyPr/>
        <a:lstStyle/>
        <a:p>
          <a:endParaRPr lang="en-US"/>
        </a:p>
      </dgm:t>
    </dgm:pt>
    <dgm:pt modelId="{C948DC1C-192B-4F76-8079-029DA14371B5}" type="sibTrans" cxnId="{5BEAE9B5-7784-425C-9D17-96D3AD542F9F}">
      <dgm:prSet/>
      <dgm:spPr/>
      <dgm:t>
        <a:bodyPr/>
        <a:lstStyle/>
        <a:p>
          <a:endParaRPr lang="en-US"/>
        </a:p>
      </dgm:t>
    </dgm:pt>
    <dgm:pt modelId="{B37B3740-9F79-465A-BE81-07C6D9A355EA}">
      <dgm:prSet/>
      <dgm:spPr/>
      <dgm:t>
        <a:bodyPr/>
        <a:lstStyle/>
        <a:p>
          <a:r>
            <a:rPr lang="ru-RU"/>
            <a:t>Оплата труда инструкторов и специалистов: 600,000 руб.</a:t>
          </a:r>
          <a:endParaRPr lang="en-US"/>
        </a:p>
      </dgm:t>
    </dgm:pt>
    <dgm:pt modelId="{5240E044-DCB4-402A-8AB4-2CAB55A0E2DD}" type="parTrans" cxnId="{61388321-8FEE-4F29-8BE5-78B3B2970986}">
      <dgm:prSet/>
      <dgm:spPr/>
      <dgm:t>
        <a:bodyPr/>
        <a:lstStyle/>
        <a:p>
          <a:endParaRPr lang="en-US"/>
        </a:p>
      </dgm:t>
    </dgm:pt>
    <dgm:pt modelId="{D413E8EF-E151-4574-B403-41189EFCC02B}" type="sibTrans" cxnId="{61388321-8FEE-4F29-8BE5-78B3B2970986}">
      <dgm:prSet/>
      <dgm:spPr/>
      <dgm:t>
        <a:bodyPr/>
        <a:lstStyle/>
        <a:p>
          <a:endParaRPr lang="en-US"/>
        </a:p>
      </dgm:t>
    </dgm:pt>
    <dgm:pt modelId="{70261B73-5252-4F11-8E6F-098FAFB8403A}">
      <dgm:prSet/>
      <dgm:spPr/>
      <dgm:t>
        <a:bodyPr/>
        <a:lstStyle/>
        <a:p>
          <a:r>
            <a:rPr lang="ru-RU"/>
            <a:t>Маркетинг и продвижение: 200,000 руб.</a:t>
          </a:r>
          <a:endParaRPr lang="en-US"/>
        </a:p>
      </dgm:t>
    </dgm:pt>
    <dgm:pt modelId="{22109833-5DEA-4BEA-8A4D-616664E0F568}" type="parTrans" cxnId="{28BEC453-9E50-450D-94CC-179FA364B656}">
      <dgm:prSet/>
      <dgm:spPr/>
      <dgm:t>
        <a:bodyPr/>
        <a:lstStyle/>
        <a:p>
          <a:endParaRPr lang="en-US"/>
        </a:p>
      </dgm:t>
    </dgm:pt>
    <dgm:pt modelId="{CFF26A78-2382-4B73-933F-C78850C605F5}" type="sibTrans" cxnId="{28BEC453-9E50-450D-94CC-179FA364B656}">
      <dgm:prSet/>
      <dgm:spPr/>
      <dgm:t>
        <a:bodyPr/>
        <a:lstStyle/>
        <a:p>
          <a:endParaRPr lang="en-US"/>
        </a:p>
      </dgm:t>
    </dgm:pt>
    <dgm:pt modelId="{AB2F5717-41B3-4FAD-BA06-3485C6D2C5E0}">
      <dgm:prSet/>
      <dgm:spPr/>
      <dgm:t>
        <a:bodyPr/>
        <a:lstStyle/>
        <a:p>
          <a:r>
            <a:rPr lang="ru-RU"/>
            <a:t>Аренда помещений и оборудования: 150,000 руб.</a:t>
          </a:r>
          <a:endParaRPr lang="en-US"/>
        </a:p>
      </dgm:t>
    </dgm:pt>
    <dgm:pt modelId="{FCE2620A-277E-41AE-A431-105EDFF97EF6}" type="parTrans" cxnId="{5E5A4C78-0E4B-41AD-A8F8-0731F721B77D}">
      <dgm:prSet/>
      <dgm:spPr/>
      <dgm:t>
        <a:bodyPr/>
        <a:lstStyle/>
        <a:p>
          <a:endParaRPr lang="en-US"/>
        </a:p>
      </dgm:t>
    </dgm:pt>
    <dgm:pt modelId="{2C3C3481-5DBD-447E-8288-64EAC9FCFABA}" type="sibTrans" cxnId="{5E5A4C78-0E4B-41AD-A8F8-0731F721B77D}">
      <dgm:prSet/>
      <dgm:spPr/>
      <dgm:t>
        <a:bodyPr/>
        <a:lstStyle/>
        <a:p>
          <a:endParaRPr lang="en-US"/>
        </a:p>
      </dgm:t>
    </dgm:pt>
    <dgm:pt modelId="{DC4E9162-A02F-4EFE-A0A1-E10348499D8F}">
      <dgm:prSet/>
      <dgm:spPr/>
      <dgm:t>
        <a:bodyPr/>
        <a:lstStyle/>
        <a:p>
          <a:r>
            <a:rPr lang="ru-RU"/>
            <a:t>Итого: 1,350,000 руб.</a:t>
          </a:r>
          <a:endParaRPr lang="en-US"/>
        </a:p>
      </dgm:t>
    </dgm:pt>
    <dgm:pt modelId="{59BD8674-4317-4159-9DE4-C46A2F656A3F}" type="parTrans" cxnId="{A10A33F8-9784-4662-A9EC-7A393CCE8B94}">
      <dgm:prSet/>
      <dgm:spPr/>
      <dgm:t>
        <a:bodyPr/>
        <a:lstStyle/>
        <a:p>
          <a:endParaRPr lang="en-US"/>
        </a:p>
      </dgm:t>
    </dgm:pt>
    <dgm:pt modelId="{0B18E233-1B4D-436D-BC88-B724D4D4B6BB}" type="sibTrans" cxnId="{A10A33F8-9784-4662-A9EC-7A393CCE8B94}">
      <dgm:prSet/>
      <dgm:spPr/>
      <dgm:t>
        <a:bodyPr/>
        <a:lstStyle/>
        <a:p>
          <a:endParaRPr lang="en-US"/>
        </a:p>
      </dgm:t>
    </dgm:pt>
    <dgm:pt modelId="{F315517C-2653-45FA-A515-168ADA0F9769}" type="pres">
      <dgm:prSet presAssocID="{4C2FABAF-C0A9-44C0-BA25-C9FC445ADB93}" presName="linear" presStyleCnt="0">
        <dgm:presLayoutVars>
          <dgm:animLvl val="lvl"/>
          <dgm:resizeHandles val="exact"/>
        </dgm:presLayoutVars>
      </dgm:prSet>
      <dgm:spPr/>
    </dgm:pt>
    <dgm:pt modelId="{264FC7AF-56A0-4734-BA2A-C31B0A106655}" type="pres">
      <dgm:prSet presAssocID="{E148D889-7978-4486-B085-9991569685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A01C2DB-E8F9-45A1-B38B-93F6F836972C}" type="pres">
      <dgm:prSet presAssocID="{C948DC1C-192B-4F76-8079-029DA14371B5}" presName="spacer" presStyleCnt="0"/>
      <dgm:spPr/>
    </dgm:pt>
    <dgm:pt modelId="{FC2DF77C-5349-495A-ADEA-2E6953934872}" type="pres">
      <dgm:prSet presAssocID="{B37B3740-9F79-465A-BE81-07C6D9A355E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61B6DDF-E436-4CE5-A7B5-479DEA6ED59D}" type="pres">
      <dgm:prSet presAssocID="{D413E8EF-E151-4574-B403-41189EFCC02B}" presName="spacer" presStyleCnt="0"/>
      <dgm:spPr/>
    </dgm:pt>
    <dgm:pt modelId="{1549AC35-1302-4537-A8ED-EAF8B62893EE}" type="pres">
      <dgm:prSet presAssocID="{70261B73-5252-4F11-8E6F-098FAFB8403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B167FEA-A21E-4021-8DB9-F9ACA71E0E64}" type="pres">
      <dgm:prSet presAssocID="{CFF26A78-2382-4B73-933F-C78850C605F5}" presName="spacer" presStyleCnt="0"/>
      <dgm:spPr/>
    </dgm:pt>
    <dgm:pt modelId="{ACD85D62-1B7B-49B5-A040-C1E35FDD5837}" type="pres">
      <dgm:prSet presAssocID="{AB2F5717-41B3-4FAD-BA06-3485C6D2C5E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01C0946-1B10-45D7-AF85-CEC38DDC2AC7}" type="pres">
      <dgm:prSet presAssocID="{2C3C3481-5DBD-447E-8288-64EAC9FCFABA}" presName="spacer" presStyleCnt="0"/>
      <dgm:spPr/>
    </dgm:pt>
    <dgm:pt modelId="{DC495D3E-2207-408C-A1DE-176DF819B8C4}" type="pres">
      <dgm:prSet presAssocID="{DC4E9162-A02F-4EFE-A0A1-E10348499D8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AE2ED03-6223-400B-B546-A1AC07C1E861}" type="presOf" srcId="{B37B3740-9F79-465A-BE81-07C6D9A355EA}" destId="{FC2DF77C-5349-495A-ADEA-2E6953934872}" srcOrd="0" destOrd="0" presId="urn:microsoft.com/office/officeart/2005/8/layout/vList2"/>
    <dgm:cxn modelId="{4C572916-784A-45E4-9554-A8A544332AED}" type="presOf" srcId="{E148D889-7978-4486-B085-9991569685F1}" destId="{264FC7AF-56A0-4734-BA2A-C31B0A106655}" srcOrd="0" destOrd="0" presId="urn:microsoft.com/office/officeart/2005/8/layout/vList2"/>
    <dgm:cxn modelId="{61388321-8FEE-4F29-8BE5-78B3B2970986}" srcId="{4C2FABAF-C0A9-44C0-BA25-C9FC445ADB93}" destId="{B37B3740-9F79-465A-BE81-07C6D9A355EA}" srcOrd="1" destOrd="0" parTransId="{5240E044-DCB4-402A-8AB4-2CAB55A0E2DD}" sibTransId="{D413E8EF-E151-4574-B403-41189EFCC02B}"/>
    <dgm:cxn modelId="{7BDC3F27-4744-4423-8AAD-5A811CA6A095}" type="presOf" srcId="{70261B73-5252-4F11-8E6F-098FAFB8403A}" destId="{1549AC35-1302-4537-A8ED-EAF8B62893EE}" srcOrd="0" destOrd="0" presId="urn:microsoft.com/office/officeart/2005/8/layout/vList2"/>
    <dgm:cxn modelId="{DD9F1671-DDA1-48B8-BFD7-23CA314490EA}" type="presOf" srcId="{DC4E9162-A02F-4EFE-A0A1-E10348499D8F}" destId="{DC495D3E-2207-408C-A1DE-176DF819B8C4}" srcOrd="0" destOrd="0" presId="urn:microsoft.com/office/officeart/2005/8/layout/vList2"/>
    <dgm:cxn modelId="{28BEC453-9E50-450D-94CC-179FA364B656}" srcId="{4C2FABAF-C0A9-44C0-BA25-C9FC445ADB93}" destId="{70261B73-5252-4F11-8E6F-098FAFB8403A}" srcOrd="2" destOrd="0" parTransId="{22109833-5DEA-4BEA-8A4D-616664E0F568}" sibTransId="{CFF26A78-2382-4B73-933F-C78850C605F5}"/>
    <dgm:cxn modelId="{5E5A4C78-0E4B-41AD-A8F8-0731F721B77D}" srcId="{4C2FABAF-C0A9-44C0-BA25-C9FC445ADB93}" destId="{AB2F5717-41B3-4FAD-BA06-3485C6D2C5E0}" srcOrd="3" destOrd="0" parTransId="{FCE2620A-277E-41AE-A431-105EDFF97EF6}" sibTransId="{2C3C3481-5DBD-447E-8288-64EAC9FCFABA}"/>
    <dgm:cxn modelId="{5BEAE9B5-7784-425C-9D17-96D3AD542F9F}" srcId="{4C2FABAF-C0A9-44C0-BA25-C9FC445ADB93}" destId="{E148D889-7978-4486-B085-9991569685F1}" srcOrd="0" destOrd="0" parTransId="{9B773397-3CEF-47D5-B5BF-1812734016F2}" sibTransId="{C948DC1C-192B-4F76-8079-029DA14371B5}"/>
    <dgm:cxn modelId="{D2F741C6-AF6D-464B-A1B8-C54A578F4DAF}" type="presOf" srcId="{4C2FABAF-C0A9-44C0-BA25-C9FC445ADB93}" destId="{F315517C-2653-45FA-A515-168ADA0F9769}" srcOrd="0" destOrd="0" presId="urn:microsoft.com/office/officeart/2005/8/layout/vList2"/>
    <dgm:cxn modelId="{6AFC9AE6-E092-4F05-9F7F-505E1DDF264F}" type="presOf" srcId="{AB2F5717-41B3-4FAD-BA06-3485C6D2C5E0}" destId="{ACD85D62-1B7B-49B5-A040-C1E35FDD5837}" srcOrd="0" destOrd="0" presId="urn:microsoft.com/office/officeart/2005/8/layout/vList2"/>
    <dgm:cxn modelId="{A10A33F8-9784-4662-A9EC-7A393CCE8B94}" srcId="{4C2FABAF-C0A9-44C0-BA25-C9FC445ADB93}" destId="{DC4E9162-A02F-4EFE-A0A1-E10348499D8F}" srcOrd="4" destOrd="0" parTransId="{59BD8674-4317-4159-9DE4-C46A2F656A3F}" sibTransId="{0B18E233-1B4D-436D-BC88-B724D4D4B6BB}"/>
    <dgm:cxn modelId="{D651546D-9544-400D-A621-A7AB6AEEE4D4}" type="presParOf" srcId="{F315517C-2653-45FA-A515-168ADA0F9769}" destId="{264FC7AF-56A0-4734-BA2A-C31B0A106655}" srcOrd="0" destOrd="0" presId="urn:microsoft.com/office/officeart/2005/8/layout/vList2"/>
    <dgm:cxn modelId="{D8508726-C7DD-4252-A726-85946A242E52}" type="presParOf" srcId="{F315517C-2653-45FA-A515-168ADA0F9769}" destId="{4A01C2DB-E8F9-45A1-B38B-93F6F836972C}" srcOrd="1" destOrd="0" presId="urn:microsoft.com/office/officeart/2005/8/layout/vList2"/>
    <dgm:cxn modelId="{228BB02C-4079-4F1C-ABC2-6DDB0856CDD8}" type="presParOf" srcId="{F315517C-2653-45FA-A515-168ADA0F9769}" destId="{FC2DF77C-5349-495A-ADEA-2E6953934872}" srcOrd="2" destOrd="0" presId="urn:microsoft.com/office/officeart/2005/8/layout/vList2"/>
    <dgm:cxn modelId="{5A3090A7-7E4D-40A9-ABC0-5164A7FE101D}" type="presParOf" srcId="{F315517C-2653-45FA-A515-168ADA0F9769}" destId="{161B6DDF-E436-4CE5-A7B5-479DEA6ED59D}" srcOrd="3" destOrd="0" presId="urn:microsoft.com/office/officeart/2005/8/layout/vList2"/>
    <dgm:cxn modelId="{350A3AA6-23A9-40C8-B3F8-DC6B6701936A}" type="presParOf" srcId="{F315517C-2653-45FA-A515-168ADA0F9769}" destId="{1549AC35-1302-4537-A8ED-EAF8B62893EE}" srcOrd="4" destOrd="0" presId="urn:microsoft.com/office/officeart/2005/8/layout/vList2"/>
    <dgm:cxn modelId="{BA2FD2D3-89FA-4D04-B1C8-6D05EB4BD3A2}" type="presParOf" srcId="{F315517C-2653-45FA-A515-168ADA0F9769}" destId="{6B167FEA-A21E-4021-8DB9-F9ACA71E0E64}" srcOrd="5" destOrd="0" presId="urn:microsoft.com/office/officeart/2005/8/layout/vList2"/>
    <dgm:cxn modelId="{311DA51B-9EAD-45B5-9E73-7565D955F100}" type="presParOf" srcId="{F315517C-2653-45FA-A515-168ADA0F9769}" destId="{ACD85D62-1B7B-49B5-A040-C1E35FDD5837}" srcOrd="6" destOrd="0" presId="urn:microsoft.com/office/officeart/2005/8/layout/vList2"/>
    <dgm:cxn modelId="{5DB1FDE5-0F64-48B5-8FA2-D001292C07FF}" type="presParOf" srcId="{F315517C-2653-45FA-A515-168ADA0F9769}" destId="{C01C0946-1B10-45D7-AF85-CEC38DDC2AC7}" srcOrd="7" destOrd="0" presId="urn:microsoft.com/office/officeart/2005/8/layout/vList2"/>
    <dgm:cxn modelId="{EE279486-9ADB-4CC4-91FF-E5C63B289F01}" type="presParOf" srcId="{F315517C-2653-45FA-A515-168ADA0F9769}" destId="{DC495D3E-2207-408C-A1DE-176DF819B8C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BD4D1-7D2C-44BB-886D-0C2FBE7D49BC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EBF5D-7A34-41B0-ACC9-0F42F1DEAAE7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Офлайн-тренировки: групповые занятия в залах, парках, культурных центрах.</a:t>
          </a:r>
          <a:endParaRPr lang="en-US" sz="2700" kern="1200"/>
        </a:p>
      </dsp:txBody>
      <dsp:txXfrm>
        <a:off x="0" y="0"/>
        <a:ext cx="6291714" cy="1382683"/>
      </dsp:txXfrm>
    </dsp:sp>
    <dsp:sp modelId="{673AB2AB-F521-4486-835B-CBC8B95B2F17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288E8-13B8-4FDA-B887-CF77633A68E8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Онлайн-обучение: создание видеокурсов и проведение вебинаров.</a:t>
          </a:r>
          <a:endParaRPr lang="en-US" sz="2700" kern="1200"/>
        </a:p>
      </dsp:txBody>
      <dsp:txXfrm>
        <a:off x="0" y="1382683"/>
        <a:ext cx="6291714" cy="1382683"/>
      </dsp:txXfrm>
    </dsp:sp>
    <dsp:sp modelId="{521436D4-2A85-4D13-A0E7-C32E9EA8C8FE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F9780-CE89-4042-9290-61EACD4CCF39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Мобильное приложение: доступ к материалам и упражнениям для самостоятельной практики.</a:t>
          </a:r>
          <a:endParaRPr lang="en-US" sz="2700" kern="1200"/>
        </a:p>
      </dsp:txBody>
      <dsp:txXfrm>
        <a:off x="0" y="2765367"/>
        <a:ext cx="6291714" cy="1382683"/>
      </dsp:txXfrm>
    </dsp:sp>
    <dsp:sp modelId="{41FF8034-BDC8-46BB-87FD-0964650F5E56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B502F-BFB0-47B4-8323-8B53AF4CDAAF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Индивидуальные консультации: для адаптации программы под личные потребности участников.</a:t>
          </a:r>
          <a:endParaRPr lang="en-US" sz="2700" kern="1200"/>
        </a:p>
      </dsp:txBody>
      <dsp:txXfrm>
        <a:off x="0" y="4148051"/>
        <a:ext cx="6291714" cy="1382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BD4D1-7D2C-44BB-886D-0C2FBE7D49BC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EBF5D-7A34-41B0-ACC9-0F42F1DEAAE7}">
      <dsp:nvSpPr>
        <dsp:cNvPr id="0" name=""/>
        <dsp:cNvSpPr/>
      </dsp:nvSpPr>
      <dsp:spPr>
        <a:xfrm>
          <a:off x="0" y="0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Цигун помогает снизить уровень стресса и тревожности </a:t>
          </a:r>
          <a:br>
            <a:rPr lang="ru-RU" sz="1200" kern="1200" dirty="0"/>
          </a:br>
          <a:r>
            <a:rPr lang="ru-RU" sz="1200" kern="1200" dirty="0"/>
            <a:t>Источник: </a:t>
          </a:r>
          <a:r>
            <a:rPr lang="ru-RU" sz="1200" kern="1200" dirty="0">
              <a:hlinkClick xmlns:r="http://schemas.openxmlformats.org/officeDocument/2006/relationships" r:id="rId1"/>
            </a:rPr>
            <a:t>https://pubmed.ncbi.nlm.nih.gov/?term=qigong</a:t>
          </a:r>
          <a:r>
            <a:rPr lang="ru-RU" sz="1200" kern="1200" dirty="0"/>
            <a:t> </a:t>
          </a:r>
          <a:endParaRPr lang="en-US" sz="1200" kern="1200" dirty="0"/>
        </a:p>
      </dsp:txBody>
      <dsp:txXfrm>
        <a:off x="0" y="0"/>
        <a:ext cx="6291714" cy="691341"/>
      </dsp:txXfrm>
    </dsp:sp>
    <dsp:sp modelId="{673AB2AB-F521-4486-835B-CBC8B95B2F17}">
      <dsp:nvSpPr>
        <dsp:cNvPr id="0" name=""/>
        <dsp:cNvSpPr/>
      </dsp:nvSpPr>
      <dsp:spPr>
        <a:xfrm>
          <a:off x="0" y="691341"/>
          <a:ext cx="6291714" cy="0"/>
        </a:xfrm>
        <a:prstGeom prst="line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288E8-13B8-4FDA-B887-CF77633A68E8}">
      <dsp:nvSpPr>
        <dsp:cNvPr id="0" name=""/>
        <dsp:cNvSpPr/>
      </dsp:nvSpPr>
      <dsp:spPr>
        <a:xfrm>
          <a:off x="0" y="69134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Цигун улучшает сердечно-сосудистое здоровье</a:t>
          </a:r>
          <a:br>
            <a:rPr lang="ru-RU" sz="1200" kern="1200" dirty="0"/>
          </a:br>
          <a:r>
            <a:rPr lang="ru-RU" sz="1200" kern="1200" dirty="0"/>
            <a:t>Источник: </a:t>
          </a:r>
          <a:r>
            <a:rPr lang="en-US" sz="1200" kern="1200" dirty="0">
              <a:hlinkClick xmlns:r="http://schemas.openxmlformats.org/officeDocument/2006/relationships" r:id="rId2"/>
            </a:rPr>
            <a:t>https://www.nih.gov/</a:t>
          </a:r>
          <a:r>
            <a:rPr lang="ru-RU" sz="1200" kern="1200" dirty="0"/>
            <a:t> </a:t>
          </a:r>
          <a:br>
            <a:rPr lang="ru-RU" sz="1200" kern="1200" dirty="0"/>
          </a:br>
          <a:endParaRPr lang="en-US" sz="1200" kern="1200" dirty="0"/>
        </a:p>
      </dsp:txBody>
      <dsp:txXfrm>
        <a:off x="0" y="691341"/>
        <a:ext cx="6291714" cy="691341"/>
      </dsp:txXfrm>
    </dsp:sp>
    <dsp:sp modelId="{6B3277B7-73D0-4A6B-9A7D-35CB775E3D6F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391C2-D1A7-468C-8F19-D583A45359F6}">
      <dsp:nvSpPr>
        <dsp:cNvPr id="0" name=""/>
        <dsp:cNvSpPr/>
      </dsp:nvSpPr>
      <dsp:spPr>
        <a:xfrm>
          <a:off x="0" y="138268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Цигун помогает в лечении хронических заболеваний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Источник: </a:t>
          </a:r>
          <a:r>
            <a:rPr lang="en-US" sz="1200" kern="1200" dirty="0">
              <a:hlinkClick xmlns:r="http://schemas.openxmlformats.org/officeDocument/2006/relationships" r:id="rId3"/>
            </a:rPr>
            <a:t>https://onlinelibrary.wiley.com/journal/20421385</a:t>
          </a:r>
          <a:r>
            <a:rPr lang="ru-RU" sz="1200" kern="1200" dirty="0"/>
            <a:t> </a:t>
          </a:r>
          <a:endParaRPr lang="en-US" sz="1200" kern="1200" dirty="0"/>
        </a:p>
      </dsp:txBody>
      <dsp:txXfrm>
        <a:off x="0" y="1382683"/>
        <a:ext cx="6291714" cy="691341"/>
      </dsp:txXfrm>
    </dsp:sp>
    <dsp:sp modelId="{521436D4-2A85-4D13-A0E7-C32E9EA8C8FE}">
      <dsp:nvSpPr>
        <dsp:cNvPr id="0" name=""/>
        <dsp:cNvSpPr/>
      </dsp:nvSpPr>
      <dsp:spPr>
        <a:xfrm>
          <a:off x="0" y="2074025"/>
          <a:ext cx="6291714" cy="0"/>
        </a:xfrm>
        <a:prstGeom prst="line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BF9780-CE89-4042-9290-61EACD4CCF39}">
      <dsp:nvSpPr>
        <dsp:cNvPr id="0" name=""/>
        <dsp:cNvSpPr/>
      </dsp:nvSpPr>
      <dsp:spPr>
        <a:xfrm>
          <a:off x="0" y="2074025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Цигун повышает физическую гибкость и выносливость</a:t>
          </a:r>
          <a:br>
            <a:rPr lang="ru-RU" sz="1200" kern="1200" dirty="0"/>
          </a:br>
          <a:r>
            <a:rPr lang="ru-RU" sz="1200" kern="1200" dirty="0"/>
            <a:t>Источник: </a:t>
          </a:r>
          <a:r>
            <a:rPr lang="en-US" sz="1200" kern="1200" dirty="0">
              <a:hlinkClick xmlns:r="http://schemas.openxmlformats.org/officeDocument/2006/relationships" r:id="rId4"/>
            </a:rPr>
            <a:t>https://www.liebertpub.com/loi/acm</a:t>
          </a:r>
          <a:r>
            <a:rPr lang="ru-RU" sz="1200" kern="1200" dirty="0"/>
            <a:t> </a:t>
          </a:r>
          <a:endParaRPr lang="en-US" sz="1200" kern="1200" dirty="0"/>
        </a:p>
      </dsp:txBody>
      <dsp:txXfrm>
        <a:off x="0" y="2074025"/>
        <a:ext cx="6291714" cy="691341"/>
      </dsp:txXfrm>
    </dsp:sp>
    <dsp:sp modelId="{41FF8034-BDC8-46BB-87FD-0964650F5E56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B502F-BFB0-47B4-8323-8B53AF4CDAAF}">
      <dsp:nvSpPr>
        <dsp:cNvPr id="0" name=""/>
        <dsp:cNvSpPr/>
      </dsp:nvSpPr>
      <dsp:spPr>
        <a:xfrm>
          <a:off x="0" y="2765367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Цигун укрепляет иммунную систему</a:t>
          </a:r>
          <a:br>
            <a:rPr lang="ru-RU" sz="1200" kern="1200" dirty="0"/>
          </a:br>
          <a:r>
            <a:rPr lang="ru-RU" sz="1200" kern="1200" dirty="0"/>
            <a:t>Источник: </a:t>
          </a:r>
          <a:r>
            <a:rPr lang="en-US" sz="1200" kern="1200" dirty="0">
              <a:hlinkClick xmlns:r="http://schemas.openxmlformats.org/officeDocument/2006/relationships" r:id="rId1"/>
            </a:rPr>
            <a:t>https://pubmed.ncbi.nlm.nih.gov/?term=qigong</a:t>
          </a:r>
          <a:r>
            <a:rPr lang="ru-RU" sz="1200" kern="1200" dirty="0"/>
            <a:t> </a:t>
          </a:r>
          <a:endParaRPr lang="en-US" sz="1200" kern="1200" dirty="0"/>
        </a:p>
      </dsp:txBody>
      <dsp:txXfrm>
        <a:off x="0" y="2765367"/>
        <a:ext cx="6291714" cy="691341"/>
      </dsp:txXfrm>
    </dsp:sp>
    <dsp:sp modelId="{AC466B21-F9AF-4E1D-90A1-AFBB666F7F15}">
      <dsp:nvSpPr>
        <dsp:cNvPr id="0" name=""/>
        <dsp:cNvSpPr/>
      </dsp:nvSpPr>
      <dsp:spPr>
        <a:xfrm>
          <a:off x="0" y="3456709"/>
          <a:ext cx="6291714" cy="0"/>
        </a:xfrm>
        <a:prstGeom prst="line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9A1DB8-64A9-4352-879D-13CB497D0D46}">
      <dsp:nvSpPr>
        <dsp:cNvPr id="0" name=""/>
        <dsp:cNvSpPr/>
      </dsp:nvSpPr>
      <dsp:spPr>
        <a:xfrm>
          <a:off x="0" y="3456709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-ВОЗ: Влияние физической активности на здоровье: </a:t>
          </a:r>
          <a:r>
            <a:rPr lang="ru-RU" sz="1200" kern="1200" dirty="0">
              <a:hlinkClick xmlns:r="http://schemas.openxmlformats.org/officeDocument/2006/relationships" r:id="rId5"/>
            </a:rPr>
            <a:t>https://www.who.int/news-room/fact-sheets/detail/physical-activity](https://www.who.int/news-room/fact-sheets/detail/physical-activity</a:t>
          </a:r>
          <a:r>
            <a:rPr lang="ru-RU" sz="1200" kern="1200" dirty="0"/>
            <a:t> </a:t>
          </a:r>
          <a:endParaRPr lang="en-US" sz="1200" kern="1200" dirty="0"/>
        </a:p>
      </dsp:txBody>
      <dsp:txXfrm>
        <a:off x="0" y="3456709"/>
        <a:ext cx="6291714" cy="691341"/>
      </dsp:txXfrm>
    </dsp:sp>
    <dsp:sp modelId="{6003273F-43A7-4688-BE90-570643E10B57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9CB3B-1ACD-4031-AF3C-2394542E7F29}">
      <dsp:nvSpPr>
        <dsp:cNvPr id="0" name=""/>
        <dsp:cNvSpPr/>
      </dsp:nvSpPr>
      <dsp:spPr>
        <a:xfrm>
          <a:off x="0" y="414805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Научные исследования цигун на PubMed: </a:t>
          </a:r>
          <a:r>
            <a:rPr lang="ru-RU" sz="1200" kern="1200" dirty="0">
              <a:hlinkClick xmlns:r="http://schemas.openxmlformats.org/officeDocument/2006/relationships" r:id="rId6"/>
            </a:rPr>
            <a:t>https://pubmed.ncbi.nlm.nih.gov/?term=qigong](https://pubmed.ncbi.nlm.nih.gov/?term=qigong</a:t>
          </a:r>
          <a:r>
            <a:rPr lang="ru-RU" sz="1200" kern="1200" dirty="0"/>
            <a:t> </a:t>
          </a:r>
        </a:p>
      </dsp:txBody>
      <dsp:txXfrm>
        <a:off x="0" y="4148051"/>
        <a:ext cx="6291714" cy="691341"/>
      </dsp:txXfrm>
    </dsp:sp>
    <dsp:sp modelId="{5F55C576-5089-43C8-9714-85423BFCEB94}">
      <dsp:nvSpPr>
        <dsp:cNvPr id="0" name=""/>
        <dsp:cNvSpPr/>
      </dsp:nvSpPr>
      <dsp:spPr>
        <a:xfrm>
          <a:off x="0" y="4839393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3C7BC-50F7-473E-BF14-FF880E4CA992}">
      <dsp:nvSpPr>
        <dsp:cNvPr id="0" name=""/>
        <dsp:cNvSpPr/>
      </dsp:nvSpPr>
      <dsp:spPr>
        <a:xfrm>
          <a:off x="0" y="483939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Научные</a:t>
          </a:r>
          <a:r>
            <a:rPr lang="en-US" sz="1200" kern="1200" dirty="0"/>
            <a:t> исследования цигун в Journal of Alternative and Complementary Medicine: </a:t>
          </a:r>
          <a:r>
            <a:rPr lang="ru-RU" sz="1200" kern="1200" dirty="0"/>
            <a:t> </a:t>
          </a:r>
          <a:r>
            <a:rPr lang="en-US" sz="1200" kern="1200" dirty="0">
              <a:hlinkClick xmlns:r="http://schemas.openxmlformats.org/officeDocument/2006/relationships" r:id="rId4"/>
            </a:rPr>
            <a:t>https://www.liebertpub.com/loi/acm</a:t>
          </a:r>
          <a:r>
            <a:rPr lang="ru-RU" sz="1200" kern="1200" dirty="0"/>
            <a:t> </a:t>
          </a:r>
        </a:p>
      </dsp:txBody>
      <dsp:txXfrm>
        <a:off x="0" y="4839393"/>
        <a:ext cx="6291714" cy="691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AA657-D12C-48C0-9450-6135CF676801}">
      <dsp:nvSpPr>
        <dsp:cNvPr id="0" name=""/>
        <dsp:cNvSpPr/>
      </dsp:nvSpPr>
      <dsp:spPr>
        <a:xfrm>
          <a:off x="0" y="29907"/>
          <a:ext cx="6291714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1. Улучшение физической выносливости у 70% участников.</a:t>
          </a:r>
          <a:endParaRPr lang="en-US" sz="2600" kern="1200"/>
        </a:p>
      </dsp:txBody>
      <dsp:txXfrm>
        <a:off x="50489" y="80396"/>
        <a:ext cx="6190736" cy="933302"/>
      </dsp:txXfrm>
    </dsp:sp>
    <dsp:sp modelId="{CB97A52D-5E31-4D6F-ACAF-7DB309D1C4A0}">
      <dsp:nvSpPr>
        <dsp:cNvPr id="0" name=""/>
        <dsp:cNvSpPr/>
      </dsp:nvSpPr>
      <dsp:spPr>
        <a:xfrm>
          <a:off x="0" y="1139067"/>
          <a:ext cx="6291714" cy="10342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2. Снижение уровня стресса и тревожности у 80% участников.</a:t>
          </a:r>
          <a:endParaRPr lang="en-US" sz="2600" kern="1200"/>
        </a:p>
      </dsp:txBody>
      <dsp:txXfrm>
        <a:off x="50489" y="1189556"/>
        <a:ext cx="6190736" cy="933302"/>
      </dsp:txXfrm>
    </dsp:sp>
    <dsp:sp modelId="{953AFF7A-0501-4BE1-827E-8EFECA2E433C}">
      <dsp:nvSpPr>
        <dsp:cNvPr id="0" name=""/>
        <dsp:cNvSpPr/>
      </dsp:nvSpPr>
      <dsp:spPr>
        <a:xfrm>
          <a:off x="0" y="2248227"/>
          <a:ext cx="6291714" cy="10342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3. Повышение качества сна и общего самочувствия.</a:t>
          </a:r>
          <a:endParaRPr lang="en-US" sz="2600" kern="1200"/>
        </a:p>
      </dsp:txBody>
      <dsp:txXfrm>
        <a:off x="50489" y="2298716"/>
        <a:ext cx="6190736" cy="933302"/>
      </dsp:txXfrm>
    </dsp:sp>
    <dsp:sp modelId="{203B2B05-D357-454F-B642-DD8841D8A760}">
      <dsp:nvSpPr>
        <dsp:cNvPr id="0" name=""/>
        <dsp:cNvSpPr/>
      </dsp:nvSpPr>
      <dsp:spPr>
        <a:xfrm>
          <a:off x="0" y="3357387"/>
          <a:ext cx="6291714" cy="10342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4. Формирование устойчивой привычки к регулярной практике у 60% участников.</a:t>
          </a:r>
          <a:endParaRPr lang="en-US" sz="2600" kern="1200"/>
        </a:p>
      </dsp:txBody>
      <dsp:txXfrm>
        <a:off x="50489" y="3407876"/>
        <a:ext cx="6190736" cy="933302"/>
      </dsp:txXfrm>
    </dsp:sp>
    <dsp:sp modelId="{5332AC73-C4BD-4022-AF81-E48B8BD94E7E}">
      <dsp:nvSpPr>
        <dsp:cNvPr id="0" name=""/>
        <dsp:cNvSpPr/>
      </dsp:nvSpPr>
      <dsp:spPr>
        <a:xfrm>
          <a:off x="0" y="4466547"/>
          <a:ext cx="6291714" cy="10342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5. Увеличение вовлечённости населения в здоровый образ жизни.</a:t>
          </a:r>
          <a:endParaRPr lang="en-US" sz="2600" kern="1200"/>
        </a:p>
      </dsp:txBody>
      <dsp:txXfrm>
        <a:off x="50489" y="4517036"/>
        <a:ext cx="6190736" cy="933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0B7CB-3728-426F-BE54-DE40956FA6F0}">
      <dsp:nvSpPr>
        <dsp:cNvPr id="0" name=""/>
        <dsp:cNvSpPr/>
      </dsp:nvSpPr>
      <dsp:spPr>
        <a:xfrm>
          <a:off x="2741" y="22536"/>
          <a:ext cx="2174563" cy="1304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Этап 1: Подготовка (1 месяц)</a:t>
          </a:r>
          <a:endParaRPr lang="en-US" sz="1500" kern="1200"/>
        </a:p>
      </dsp:txBody>
      <dsp:txXfrm>
        <a:off x="2741" y="22536"/>
        <a:ext cx="2174563" cy="1304738"/>
      </dsp:txXfrm>
    </dsp:sp>
    <dsp:sp modelId="{144DF681-DEB5-4A2C-A7E1-11454CD192B5}">
      <dsp:nvSpPr>
        <dsp:cNvPr id="0" name=""/>
        <dsp:cNvSpPr/>
      </dsp:nvSpPr>
      <dsp:spPr>
        <a:xfrm>
          <a:off x="2394761" y="22536"/>
          <a:ext cx="2174563" cy="1304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Разработка программы и методических материалов.</a:t>
          </a:r>
          <a:endParaRPr lang="en-US" sz="1500" kern="1200"/>
        </a:p>
      </dsp:txBody>
      <dsp:txXfrm>
        <a:off x="2394761" y="22536"/>
        <a:ext cx="2174563" cy="1304738"/>
      </dsp:txXfrm>
    </dsp:sp>
    <dsp:sp modelId="{E110B95A-532D-45D5-A913-680D4FC7194D}">
      <dsp:nvSpPr>
        <dsp:cNvPr id="0" name=""/>
        <dsp:cNvSpPr/>
      </dsp:nvSpPr>
      <dsp:spPr>
        <a:xfrm>
          <a:off x="4786781" y="22536"/>
          <a:ext cx="2174563" cy="13047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Подбор и обучение инструкторов.</a:t>
          </a:r>
          <a:endParaRPr lang="en-US" sz="1500" kern="1200"/>
        </a:p>
      </dsp:txBody>
      <dsp:txXfrm>
        <a:off x="4786781" y="22536"/>
        <a:ext cx="2174563" cy="1304738"/>
      </dsp:txXfrm>
    </dsp:sp>
    <dsp:sp modelId="{5469D05F-8F5C-4445-88C0-7F66DA7BEF3E}">
      <dsp:nvSpPr>
        <dsp:cNvPr id="0" name=""/>
        <dsp:cNvSpPr/>
      </dsp:nvSpPr>
      <dsp:spPr>
        <a:xfrm>
          <a:off x="7178802" y="22536"/>
          <a:ext cx="2174563" cy="13047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Создание онлайн-платформы для обучения.</a:t>
          </a:r>
          <a:endParaRPr lang="en-US" sz="1500" kern="1200"/>
        </a:p>
      </dsp:txBody>
      <dsp:txXfrm>
        <a:off x="7178802" y="22536"/>
        <a:ext cx="2174563" cy="1304738"/>
      </dsp:txXfrm>
    </dsp:sp>
    <dsp:sp modelId="{3E970DE2-E4DB-4D9F-95F5-DCF07C850025}">
      <dsp:nvSpPr>
        <dsp:cNvPr id="0" name=""/>
        <dsp:cNvSpPr/>
      </dsp:nvSpPr>
      <dsp:spPr>
        <a:xfrm>
          <a:off x="2741" y="1544730"/>
          <a:ext cx="2174563" cy="13047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Этап 2: Запуск пилотного проекта (2-3 месяц)</a:t>
          </a:r>
          <a:endParaRPr lang="en-US" sz="1500" kern="1200"/>
        </a:p>
      </dsp:txBody>
      <dsp:txXfrm>
        <a:off x="2741" y="1544730"/>
        <a:ext cx="2174563" cy="1304738"/>
      </dsp:txXfrm>
    </dsp:sp>
    <dsp:sp modelId="{78477AB7-403C-4BC9-A43D-C044EFCFE910}">
      <dsp:nvSpPr>
        <dsp:cNvPr id="0" name=""/>
        <dsp:cNvSpPr/>
      </dsp:nvSpPr>
      <dsp:spPr>
        <a:xfrm>
          <a:off x="2394761" y="1544730"/>
          <a:ext cx="2174563" cy="1304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Проведение вводных семинаров в 3 крупных городах (Москва, Санкт-Петербург, Казань).</a:t>
          </a:r>
          <a:endParaRPr lang="en-US" sz="1500" kern="1200"/>
        </a:p>
      </dsp:txBody>
      <dsp:txXfrm>
        <a:off x="2394761" y="1544730"/>
        <a:ext cx="2174563" cy="1304738"/>
      </dsp:txXfrm>
    </dsp:sp>
    <dsp:sp modelId="{C255FDE1-D288-4EB4-BD34-167C96FEC527}">
      <dsp:nvSpPr>
        <dsp:cNvPr id="0" name=""/>
        <dsp:cNvSpPr/>
      </dsp:nvSpPr>
      <dsp:spPr>
        <a:xfrm>
          <a:off x="4786781" y="1544730"/>
          <a:ext cx="2174563" cy="1304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Этап 3: Масштабирование и развитие (4-6 месяц)</a:t>
          </a:r>
          <a:endParaRPr lang="en-US" sz="1500" kern="1200"/>
        </a:p>
      </dsp:txBody>
      <dsp:txXfrm>
        <a:off x="4786781" y="1544730"/>
        <a:ext cx="2174563" cy="1304738"/>
      </dsp:txXfrm>
    </dsp:sp>
    <dsp:sp modelId="{3372627B-3A35-4100-8A2D-A93883DC2433}">
      <dsp:nvSpPr>
        <dsp:cNvPr id="0" name=""/>
        <dsp:cNvSpPr/>
      </dsp:nvSpPr>
      <dsp:spPr>
        <a:xfrm>
          <a:off x="7178802" y="1544730"/>
          <a:ext cx="2174563" cy="13047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Расширение программы на другие регионы (Екатеринбург, Новосибирск, Краснодар).</a:t>
          </a:r>
          <a:endParaRPr lang="en-US" sz="1500" kern="1200"/>
        </a:p>
      </dsp:txBody>
      <dsp:txXfrm>
        <a:off x="7178802" y="1544730"/>
        <a:ext cx="2174563" cy="1304738"/>
      </dsp:txXfrm>
    </dsp:sp>
    <dsp:sp modelId="{0C2FC070-79FB-499D-8E46-954118C6AEF7}">
      <dsp:nvSpPr>
        <dsp:cNvPr id="0" name=""/>
        <dsp:cNvSpPr/>
      </dsp:nvSpPr>
      <dsp:spPr>
        <a:xfrm>
          <a:off x="2741" y="3066925"/>
          <a:ext cx="2174563" cy="13047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Этап 4: Оценка и корректировка (7-8 месяц)</a:t>
          </a:r>
          <a:endParaRPr lang="en-US" sz="1500" kern="1200"/>
        </a:p>
      </dsp:txBody>
      <dsp:txXfrm>
        <a:off x="2741" y="3066925"/>
        <a:ext cx="2174563" cy="1304738"/>
      </dsp:txXfrm>
    </dsp:sp>
    <dsp:sp modelId="{54A84BF6-767C-41E9-B753-FAA1A6C44F24}">
      <dsp:nvSpPr>
        <dsp:cNvPr id="0" name=""/>
        <dsp:cNvSpPr/>
      </dsp:nvSpPr>
      <dsp:spPr>
        <a:xfrm>
          <a:off x="2394761" y="3066925"/>
          <a:ext cx="2174563" cy="13047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Сбор обратной связи от участников и инструкторов.</a:t>
          </a:r>
          <a:endParaRPr lang="en-US" sz="1500" kern="1200"/>
        </a:p>
      </dsp:txBody>
      <dsp:txXfrm>
        <a:off x="2394761" y="3066925"/>
        <a:ext cx="2174563" cy="1304738"/>
      </dsp:txXfrm>
    </dsp:sp>
    <dsp:sp modelId="{D7CC63B5-D93C-4539-93AE-67465A147907}">
      <dsp:nvSpPr>
        <dsp:cNvPr id="0" name=""/>
        <dsp:cNvSpPr/>
      </dsp:nvSpPr>
      <dsp:spPr>
        <a:xfrm>
          <a:off x="4786781" y="3066925"/>
          <a:ext cx="2174563" cy="1304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Этап 5: Итоги и продвижение (9-12 месяц)</a:t>
          </a:r>
          <a:endParaRPr lang="en-US" sz="1500" kern="1200"/>
        </a:p>
      </dsp:txBody>
      <dsp:txXfrm>
        <a:off x="4786781" y="3066925"/>
        <a:ext cx="2174563" cy="1304738"/>
      </dsp:txXfrm>
    </dsp:sp>
    <dsp:sp modelId="{5E8600A1-B348-42A1-9223-EA5F68D2D327}">
      <dsp:nvSpPr>
        <dsp:cNvPr id="0" name=""/>
        <dsp:cNvSpPr/>
      </dsp:nvSpPr>
      <dsp:spPr>
        <a:xfrm>
          <a:off x="7178802" y="3066925"/>
          <a:ext cx="2174563" cy="1304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- Проведение итоговой конференции.</a:t>
          </a:r>
          <a:endParaRPr lang="en-US" sz="1500" kern="1200"/>
        </a:p>
      </dsp:txBody>
      <dsp:txXfrm>
        <a:off x="7178802" y="3066925"/>
        <a:ext cx="2174563" cy="1304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CC5E4-6A9E-4703-AF52-54B9FC7D1F9A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1C221-B9DC-4EA6-BBB3-AA28752649F1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Количество участников: не менее 500 человек за год.</a:t>
          </a:r>
          <a:endParaRPr lang="en-US" sz="3000" kern="1200"/>
        </a:p>
      </dsp:txBody>
      <dsp:txXfrm>
        <a:off x="0" y="2700"/>
        <a:ext cx="6291714" cy="1841777"/>
      </dsp:txXfrm>
    </dsp:sp>
    <dsp:sp modelId="{FC656D36-80DA-4372-AA61-16CBCC2405CC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DCCEC-3AD7-492A-82BD-F1DED5F48496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Уровень удовлетворённости: опросы показывают положительный эффект у 85% участников.</a:t>
          </a:r>
          <a:endParaRPr lang="en-US" sz="3000" kern="1200"/>
        </a:p>
      </dsp:txBody>
      <dsp:txXfrm>
        <a:off x="0" y="1844478"/>
        <a:ext cx="6291714" cy="1841777"/>
      </dsp:txXfrm>
    </dsp:sp>
    <dsp:sp modelId="{8AFC49AC-9C2B-47DA-8319-E18B78DF9EED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CE513-548F-43BE-BAB5-F128A4F8CA7F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Измеримые улучшения: снижение уровня стресса, улучшение гибкости и выносливости.</a:t>
          </a:r>
          <a:endParaRPr lang="en-US" sz="3000" kern="1200"/>
        </a:p>
      </dsp:txBody>
      <dsp:txXfrm>
        <a:off x="0" y="3686256"/>
        <a:ext cx="6291714" cy="18417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FC7AF-56A0-4734-BA2A-C31B0A106655}">
      <dsp:nvSpPr>
        <dsp:cNvPr id="0" name=""/>
        <dsp:cNvSpPr/>
      </dsp:nvSpPr>
      <dsp:spPr>
        <a:xfrm>
          <a:off x="0" y="29907"/>
          <a:ext cx="6291714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Разработка методических материалов и онлайн-платформы: 300,000 руб.</a:t>
          </a:r>
          <a:endParaRPr lang="en-US" sz="2600" kern="1200"/>
        </a:p>
      </dsp:txBody>
      <dsp:txXfrm>
        <a:off x="50489" y="80396"/>
        <a:ext cx="6190736" cy="933302"/>
      </dsp:txXfrm>
    </dsp:sp>
    <dsp:sp modelId="{FC2DF77C-5349-495A-ADEA-2E6953934872}">
      <dsp:nvSpPr>
        <dsp:cNvPr id="0" name=""/>
        <dsp:cNvSpPr/>
      </dsp:nvSpPr>
      <dsp:spPr>
        <a:xfrm>
          <a:off x="0" y="1139067"/>
          <a:ext cx="6291714" cy="10342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Оплата труда инструкторов и специалистов: 600,000 руб.</a:t>
          </a:r>
          <a:endParaRPr lang="en-US" sz="2600" kern="1200"/>
        </a:p>
      </dsp:txBody>
      <dsp:txXfrm>
        <a:off x="50489" y="1189556"/>
        <a:ext cx="6190736" cy="933302"/>
      </dsp:txXfrm>
    </dsp:sp>
    <dsp:sp modelId="{1549AC35-1302-4537-A8ED-EAF8B62893EE}">
      <dsp:nvSpPr>
        <dsp:cNvPr id="0" name=""/>
        <dsp:cNvSpPr/>
      </dsp:nvSpPr>
      <dsp:spPr>
        <a:xfrm>
          <a:off x="0" y="2248227"/>
          <a:ext cx="6291714" cy="10342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Маркетинг и продвижение: 200,000 руб.</a:t>
          </a:r>
          <a:endParaRPr lang="en-US" sz="2600" kern="1200"/>
        </a:p>
      </dsp:txBody>
      <dsp:txXfrm>
        <a:off x="50489" y="2298716"/>
        <a:ext cx="6190736" cy="933302"/>
      </dsp:txXfrm>
    </dsp:sp>
    <dsp:sp modelId="{ACD85D62-1B7B-49B5-A040-C1E35FDD5837}">
      <dsp:nvSpPr>
        <dsp:cNvPr id="0" name=""/>
        <dsp:cNvSpPr/>
      </dsp:nvSpPr>
      <dsp:spPr>
        <a:xfrm>
          <a:off x="0" y="3357387"/>
          <a:ext cx="6291714" cy="10342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Аренда помещений и оборудования: 150,000 руб.</a:t>
          </a:r>
          <a:endParaRPr lang="en-US" sz="2600" kern="1200"/>
        </a:p>
      </dsp:txBody>
      <dsp:txXfrm>
        <a:off x="50489" y="3407876"/>
        <a:ext cx="6190736" cy="933302"/>
      </dsp:txXfrm>
    </dsp:sp>
    <dsp:sp modelId="{DC495D3E-2207-408C-A1DE-176DF819B8C4}">
      <dsp:nvSpPr>
        <dsp:cNvPr id="0" name=""/>
        <dsp:cNvSpPr/>
      </dsp:nvSpPr>
      <dsp:spPr>
        <a:xfrm>
          <a:off x="0" y="4466547"/>
          <a:ext cx="6291714" cy="10342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Итого: 1,350,000 руб.</a:t>
          </a:r>
          <a:endParaRPr lang="en-US" sz="2600" kern="1200"/>
        </a:p>
      </dsp:txBody>
      <dsp:txXfrm>
        <a:off x="50489" y="4517036"/>
        <a:ext cx="6190736" cy="93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575EE-0421-4B68-9095-C0A033ADE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5D65B8-A237-4CFC-9F16-EE2F42EF3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07545B-5878-49F2-8AC8-6AAE05F5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F6F4DA-F5EC-41CF-8511-1DE21FE2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EDFC4-EACB-454D-A78B-CC3660DD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4715A-1771-47E2-88B2-3C4C13EA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7637FF-A8A6-485C-B43A-4A8533375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95BEF0-FA42-4637-8A37-C06DDF87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52DC5E-376C-484A-80BE-129DD55C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B49EAB-A500-49CE-99DA-29DF190B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97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7608A7-27B1-47A7-9788-19981F103A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D8A90C-8B71-4371-803D-1BDFEB13E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C79D9B-BB3D-48DB-A2C1-1C7D9D0F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24DDFD-3354-4CFE-A3F5-AB67C0369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2FD8A4-E926-41E6-A0EF-0263E90B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41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DEA72-6323-408A-B816-163CEE82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083F97-376E-4F25-8417-1E7E31A3B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E0116F-FF67-4B5B-9433-59628F330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87B4E1-7DB2-4918-AF09-AB149044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D8D174-762D-4D6F-A29F-2A0DFC6A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4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0E0E6-ED88-416D-BE51-9DB4A329B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76FBE2-D0FA-4E1E-81C7-D58A2F625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C9A4EF-1AC4-43C5-BF42-3490D592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348102-D16A-4F76-A952-CBD5B9C9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690E6D-EB1A-4FAF-B352-2EBDFE86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4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39DDA-B99B-4E93-B645-286E4247D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ADBAEB-9D7C-4F4B-A33C-48CE9BB4C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141F4-DC66-4324-87E6-43DD4A67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24A1EB-E9F7-4075-83E5-3E51C28F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CCB606-46D4-46BB-BCCB-1478A8F7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7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88BB5-4C8E-4328-A1FA-F002275B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250AAE-56E1-4D30-8BDF-9AF636677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AB4F-067B-4E64-8BD0-BD0648FE1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009ECA-DF2E-48E8-A8A4-271E7781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6A2885-D4A2-448B-B585-67BC17FE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CF6B6-2616-41A3-A4A8-A6DA0F87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46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08BD3-B736-46DB-9C81-56DBD77E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66756E-75A2-4676-92D5-AA634F479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E72BEE-8398-4FEB-A1C5-65B33D2BE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4B0CC9-E9A8-428F-A8EA-3216B66BE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1067BC2-AC6C-4AF6-8B78-38A1A096E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DB0E0A-D26C-4B00-9880-A1F4FE87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0037F-0278-4ADC-B9D9-CA39389F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CDCDFF-D5B3-470A-9B96-833F3C01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69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9C6E3-7104-4695-B89D-1DA55B528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5435A5-16BF-4FA6-B0D6-89908053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67FC70-3F96-4295-ABED-3F784CCD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9DD04D-B6E9-4917-AD3F-5323BE2E6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4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C7CF44-6790-489D-87A2-FC7A5BF7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0EBDD7-D6DC-4538-B44F-026667C2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687E86-B749-4AC2-BA09-E6870F5E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30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581FC9-69B5-4355-BCFC-FB8C7900C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72AF8C-5D3D-433B-BFD2-820AC14D7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56F951-D2D2-4F42-90FF-A245C6F84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33FEFE-03B5-41CE-AADC-552F65F4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42C4D9-7099-4D51-8844-A8B517588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44B5AD-9738-482B-AFC5-64B8E9255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6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D61CC-E84F-4BED-B488-4B6C3DAB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00D63A-5359-41F8-9591-EBD048C4E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0AACB9-8352-4FA8-B750-D4654A2F6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F72570-929E-489E-814E-EE555C4A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67DD90-9FD8-4C69-8EFA-1F9ACB11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6CC2B8-AB96-4E1F-B49D-B107C166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5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CBF61-4BBE-4741-AE9F-EFC5FF13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63F958-1B0B-4E51-B1EA-E05B0807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EF31DC-6499-4BA4-9C69-BD08B47C61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72A3-A136-4B9C-B3CE-A1B429D53821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609BF6-2415-4FD5-87FF-B018F559C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97F85C-BF6C-4BF3-AF0C-61953C9B6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491C1-08F5-46E5-91DA-A5EBCADBE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70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?term=qigong" TargetMode="External"/><Relationship Id="rId2" Type="http://schemas.openxmlformats.org/officeDocument/2006/relationships/hyperlink" Target="https://www.who.int/news-room/fact-sheets/detail/physical-activity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AAC1C-2379-4C7B-8B6A-66CF3E72D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ru-RU" sz="4200"/>
              <a:t>Цигун для оздоровления и улучшения качества жизни в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F3905C-1BAA-435C-B97A-6B2A93B9F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ru-RU" sz="2000"/>
              <a:t>Организация: Всероссийская Оздоровительная Ассоциация Цигун</a:t>
            </a:r>
          </a:p>
          <a:p>
            <a:r>
              <a:rPr lang="ru-RU" sz="2000"/>
              <a:t>Контактное лицо: Аюпов Наиль</a:t>
            </a:r>
          </a:p>
          <a:p>
            <a:r>
              <a:rPr lang="ru-RU" sz="2000"/>
              <a:t>Дата подачи: 11.11.2024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6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B9DC-70B4-40D5-8326-1B16AD36E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Бюджет Проекта</a:t>
            </a:r>
          </a:p>
        </p:txBody>
      </p: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2A9B17B4-F117-1AB9-9421-383671692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185309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29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02410-0BCB-4B79-B285-C109DA0B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Заключение и Призыв к Поддержке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B31136-4F12-4A78-A2B7-02EE26B71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Мы верим, что наш проект по внедрению цигун поможет тысячам людей в России улучшить своё здоровье и качество жизни. Поддержите нас, чтобы вместе сделать шаг к более здоровому обществу!</a:t>
            </a:r>
          </a:p>
        </p:txBody>
      </p:sp>
    </p:spTree>
    <p:extLst>
      <p:ext uri="{BB962C8B-B14F-4D97-AF65-F5344CB8AC3E}">
        <p14:creationId xmlns:p14="http://schemas.microsoft.com/office/powerpoint/2010/main" val="167376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9E789-508C-4D8C-90B5-5484E2373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Благодарность и Контактная информация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FA4846-C14F-4A82-A0CB-2D5C19EBC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Благодарим за внимание!</a:t>
            </a:r>
          </a:p>
          <a:p>
            <a:r>
              <a:rPr lang="en-US"/>
              <a:t>Контактное лицо: Аюпов Наиль</a:t>
            </a:r>
          </a:p>
          <a:p>
            <a:r>
              <a:rPr lang="en-US"/>
              <a:t>Email: </a:t>
            </a:r>
            <a:r>
              <a:rPr lang="en-US" dirty="0"/>
              <a:t>ali.ayupov.2017@mail.ru</a:t>
            </a:r>
            <a:endParaRPr lang="en-US"/>
          </a:p>
          <a:p>
            <a:r>
              <a:rPr lang="en-US"/>
              <a:t>Телефон: </a:t>
            </a:r>
            <a:r>
              <a:rPr lang="en-US" dirty="0"/>
              <a:t>89371623065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9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D2B10-4DC8-4021-B6F9-9C7F33E5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Проблематика и Актуальность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01313A-85C3-4689-84BB-6DEA0EDEC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/>
              <a:t>Проблемы: высокий уровень стресса, малоподвижный образ жизни, ухудшение физического и психоэмоционального здоровья населения.</a:t>
            </a:r>
          </a:p>
          <a:p>
            <a:r>
              <a:rPr lang="en-US" sz="2600"/>
              <a:t>Решение: внедрение цигун-практики для улучшения физического здоровья и психологического благополучия.</a:t>
            </a:r>
          </a:p>
          <a:p>
            <a:r>
              <a:rPr lang="en-US" sz="2600"/>
              <a:t>Обоснование: по данным ВОЗ, регулярные физические упражнения и медитативные практики снижают риск сердечно-сосудистых заболеваний и депрессии.</a:t>
            </a:r>
          </a:p>
          <a:p>
            <a:r>
              <a:rPr lang="en-US" sz="2600">
                <a:hlinkClick r:id="rId2"/>
              </a:rPr>
              <a:t>Ссылки на исследования</a:t>
            </a:r>
            <a:endParaRPr lang="en-US" sz="2600"/>
          </a:p>
          <a:p>
            <a:r>
              <a:rPr lang="en-US" sz="2600">
                <a:hlinkClick r:id="rId3"/>
              </a:rPr>
              <a:t>Научные исследования цигун и здоровья</a:t>
            </a: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133161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6E5E3-6460-4234-B176-444DE9B88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Цель и Задачи Проекта</a:t>
            </a:r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43CE01-49E5-4418-8EE0-C62F796C5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/>
              <a:t>Цель: Улучшение физического и психоэмоционального состояния населения через регулярные занятия цигун.</a:t>
            </a:r>
          </a:p>
          <a:p>
            <a:r>
              <a:rPr lang="en-US" sz="2400"/>
              <a:t>Задачи:</a:t>
            </a:r>
          </a:p>
          <a:p>
            <a:r>
              <a:rPr lang="en-US" sz="2400"/>
              <a:t>1. Проведение обучающих семинаров и мастер-классов по цигун.</a:t>
            </a:r>
          </a:p>
          <a:p>
            <a:r>
              <a:rPr lang="en-US" sz="2400"/>
              <a:t>2. Организация регулярных групповых занятий.</a:t>
            </a:r>
          </a:p>
          <a:p>
            <a:r>
              <a:rPr lang="en-US" sz="2400"/>
              <a:t>3. Создание онлайн-платформы для дистанционного обучения.</a:t>
            </a:r>
          </a:p>
          <a:p>
            <a:r>
              <a:rPr lang="en-US" sz="2400"/>
              <a:t>4. Проведение исследования по оценке эффективности программы.</a:t>
            </a:r>
          </a:p>
          <a:p>
            <a:r>
              <a:rPr lang="en-US" sz="2400"/>
              <a:t>5. Повышение осведомлённости о пользе цигун через социальные сети и СМИ.</a:t>
            </a:r>
          </a:p>
        </p:txBody>
      </p:sp>
    </p:spTree>
    <p:extLst>
      <p:ext uri="{BB962C8B-B14F-4D97-AF65-F5344CB8AC3E}">
        <p14:creationId xmlns:p14="http://schemas.microsoft.com/office/powerpoint/2010/main" val="11092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C18C6-E168-4BB4-AAC3-E79334FF0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Целевая Аудитория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63ED85-64FC-4A0E-A8FE-FCC36F6EB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1. Взрослые (18-60 лет): офисные работники, предприниматели, люди с высоким уровнем стресса.</a:t>
            </a:r>
          </a:p>
          <a:p>
            <a:r>
              <a:rPr lang="en-US"/>
              <a:t>2. Пожилые люди (60+): для укрепления здоровья и профилактики заболеваний.</a:t>
            </a:r>
          </a:p>
          <a:p>
            <a:r>
              <a:rPr lang="en-US"/>
              <a:t>3. Люди с хроническими заболеваниями: гипертония, диабет, заболевания опорно-двигательного аппарата.</a:t>
            </a:r>
          </a:p>
          <a:p>
            <a:r>
              <a:rPr lang="en-US"/>
              <a:t>4. Жители отдалённых регионов: через онлайн-обучение.</a:t>
            </a:r>
          </a:p>
          <a:p>
            <a:r>
              <a:rPr lang="en-US"/>
              <a:t>5. Медицинские и социальные учреждения: для внедрения в программы оздоровления.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1858166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28FFD-214C-44E6-95BD-A2995328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Методы и Формат Работы</a:t>
            </a:r>
          </a:p>
        </p:txBody>
      </p: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3334464F-B469-2922-8AF4-129184A52A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14503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090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28FFD-214C-44E6-95BD-A2995328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89" y="628915"/>
            <a:ext cx="3976688" cy="56001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Научные доказательства и ссылки о пользе </a:t>
            </a:r>
            <a:r>
              <a:rPr lang="ru-RU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цигун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3334464F-B469-2922-8AF4-129184A52A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311137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67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2974F-2520-4C2B-BF01-55E7461C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Ожидаемые Результаты</a:t>
            </a:r>
          </a:p>
        </p:txBody>
      </p: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CBA69ED6-222C-C52D-4EFD-A7CA9ED160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4023939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06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E34CB-E24E-4ED9-BE22-36837FA18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9356106" cy="12003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Дорожная Карта Проекта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A9648D6-B41B-42D0-A817-AE2607B0B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4200" y="554152"/>
            <a:ext cx="574177" cy="1075866"/>
            <a:chOff x="10994200" y="554152"/>
            <a:chExt cx="574177" cy="1075866"/>
          </a:xfrm>
        </p:grpSpPr>
        <p:sp>
          <p:nvSpPr>
            <p:cNvPr id="12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13369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2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5951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solidFill>
              <a:schemeClr val="accent2"/>
            </a:solidFill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94200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2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B9254713-58C6-0848-263B-BA6D87FF14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4602109"/>
              </p:ext>
            </p:extLst>
          </p:nvPr>
        </p:nvGraphicFramePr>
        <p:xfrm>
          <a:off x="1188062" y="1825625"/>
          <a:ext cx="9356107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94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605D1-171B-4FEF-B006-D774D239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Оценка Эффективности и Метрики</a:t>
            </a:r>
          </a:p>
        </p:txBody>
      </p:sp>
      <p:graphicFrame>
        <p:nvGraphicFramePr>
          <p:cNvPr id="5" name="Текст 2">
            <a:extLst>
              <a:ext uri="{FF2B5EF4-FFF2-40B4-BE49-F238E27FC236}">
                <a16:creationId xmlns:a16="http://schemas.microsoft.com/office/drawing/2014/main" id="{0748E008-9E5C-63E0-7876-B00F01243E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011453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40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786</Words>
  <Application>Microsoft Office PowerPoint</Application>
  <PresentationFormat>Широкоэкранный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Цигун для оздоровления и улучшения качества жизни в России</vt:lpstr>
      <vt:lpstr>Проблематика и Актуальность</vt:lpstr>
      <vt:lpstr>Цель и Задачи Проекта</vt:lpstr>
      <vt:lpstr>Целевая Аудитория</vt:lpstr>
      <vt:lpstr>Методы и Формат Работы</vt:lpstr>
      <vt:lpstr>Научные доказательства и ссылки о пользе цигун</vt:lpstr>
      <vt:lpstr>Ожидаемые Результаты</vt:lpstr>
      <vt:lpstr>Дорожная Карта Проекта</vt:lpstr>
      <vt:lpstr>Оценка Эффективности и Метрики</vt:lpstr>
      <vt:lpstr>Бюджет Проекта</vt:lpstr>
      <vt:lpstr>Заключение и Призыв к Поддержке</vt:lpstr>
      <vt:lpstr>Благодарность и Контактная информация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Цигун для оздоровления и улучшения качества жизни в России</dc:title>
  <dc:creator>Ayupov Ali</dc:creator>
  <cp:lastModifiedBy>Ayupov Ali</cp:lastModifiedBy>
  <cp:revision>4</cp:revision>
  <dcterms:created xsi:type="dcterms:W3CDTF">2024-11-10T17:10:54Z</dcterms:created>
  <dcterms:modified xsi:type="dcterms:W3CDTF">2024-11-10T17:31:53Z</dcterms:modified>
</cp:coreProperties>
</file>