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0" r:id="rId2"/>
    <p:sldId id="271" r:id="rId3"/>
    <p:sldId id="272" r:id="rId4"/>
    <p:sldId id="274" r:id="rId5"/>
    <p:sldId id="275" r:id="rId6"/>
    <p:sldId id="278" r:id="rId7"/>
    <p:sldId id="279" r:id="rId8"/>
    <p:sldId id="283" r:id="rId9"/>
    <p:sldId id="280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5" autoAdjust="0"/>
    <p:restoredTop sz="94665" autoAdjust="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2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44423456585681"/>
          <c:y val="0.18127584838326499"/>
          <c:w val="0.85126187439643541"/>
          <c:h val="0.567715797244095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Приобретение знаний, получение навыков</c:v>
                </c:pt>
                <c:pt idx="1">
                  <c:v>Улучшение физического здоровья</c:v>
                </c:pt>
                <c:pt idx="2">
                  <c:v>Улучшение психоэмоционального состояния</c:v>
                </c:pt>
                <c:pt idx="3">
                  <c:v>Повышение жизненной активности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53</c:v>
                </c:pt>
                <c:pt idx="2">
                  <c:v>79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D8-4BF8-AFF5-CD92C3528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one"/>
        <c:axId val="111566208"/>
        <c:axId val="111568000"/>
        <c:axId val="0"/>
      </c:bar3DChart>
      <c:catAx>
        <c:axId val="111566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1568000"/>
        <c:crosses val="autoZero"/>
        <c:auto val="1"/>
        <c:lblAlgn val="ctr"/>
        <c:lblOffset val="100"/>
        <c:noMultiLvlLbl val="0"/>
      </c:catAx>
      <c:valAx>
        <c:axId val="111568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566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114D6-21E4-4B0E-BCA2-C4B26B6E9ED8}" type="doc">
      <dgm:prSet loTypeId="urn:microsoft.com/office/officeart/2005/8/layout/hierarchy2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33DAB972-0697-4C6B-B6A2-BC1B3274FD2F}">
      <dgm:prSet phldrT="[Текст]"/>
      <dgm:spPr/>
      <dgm:t>
        <a:bodyPr/>
        <a:lstStyle/>
        <a:p>
          <a:r>
            <a:rPr lang="ru-RU" dirty="0" smtClean="0"/>
            <a:t>Школы ухода</a:t>
          </a:r>
          <a:endParaRPr lang="ru-RU" dirty="0"/>
        </a:p>
      </dgm:t>
    </dgm:pt>
    <dgm:pt modelId="{C6CA58EB-3409-4AC2-87F9-BA4C407CD813}" type="parTrans" cxnId="{7592D0C8-5C03-46F8-9CA6-5277FE1F676D}">
      <dgm:prSet/>
      <dgm:spPr/>
      <dgm:t>
        <a:bodyPr/>
        <a:lstStyle/>
        <a:p>
          <a:endParaRPr lang="ru-RU"/>
        </a:p>
      </dgm:t>
    </dgm:pt>
    <dgm:pt modelId="{3068EA0A-C75A-4B10-8619-1C1670518680}" type="sibTrans" cxnId="{7592D0C8-5C03-46F8-9CA6-5277FE1F676D}">
      <dgm:prSet/>
      <dgm:spPr/>
      <dgm:t>
        <a:bodyPr/>
        <a:lstStyle/>
        <a:p>
          <a:endParaRPr lang="ru-RU"/>
        </a:p>
      </dgm:t>
    </dgm:pt>
    <dgm:pt modelId="{C15E7201-7E31-464C-842F-A3546061D190}">
      <dgm:prSet phldrT="[Текст]"/>
      <dgm:spPr/>
      <dgm:t>
        <a:bodyPr/>
        <a:lstStyle/>
        <a:p>
          <a:r>
            <a:rPr lang="ru-RU" dirty="0" smtClean="0"/>
            <a:t>Повышения качества предоставляемых социальных услуг</a:t>
          </a:r>
          <a:endParaRPr lang="ru-RU" dirty="0"/>
        </a:p>
      </dgm:t>
    </dgm:pt>
    <dgm:pt modelId="{524E1297-5E1E-4C3E-BD1F-9DA46C2AFF78}" type="parTrans" cxnId="{3C64AB1D-3E5C-4C7A-9710-333698E45BA5}">
      <dgm:prSet/>
      <dgm:spPr/>
      <dgm:t>
        <a:bodyPr/>
        <a:lstStyle/>
        <a:p>
          <a:endParaRPr lang="ru-RU"/>
        </a:p>
      </dgm:t>
    </dgm:pt>
    <dgm:pt modelId="{28398900-34AB-45CB-8D9F-F3C8F7B2BF67}" type="sibTrans" cxnId="{3C64AB1D-3E5C-4C7A-9710-333698E45BA5}">
      <dgm:prSet/>
      <dgm:spPr/>
      <dgm:t>
        <a:bodyPr/>
        <a:lstStyle/>
        <a:p>
          <a:endParaRPr lang="ru-RU"/>
        </a:p>
      </dgm:t>
    </dgm:pt>
    <dgm:pt modelId="{DD8B356F-6D37-4244-ABDF-41BFD70EB3B2}">
      <dgm:prSet phldrT="[Текст]"/>
      <dgm:spPr/>
      <dgm:t>
        <a:bodyPr/>
        <a:lstStyle/>
        <a:p>
          <a:r>
            <a:rPr lang="ru-RU" dirty="0" smtClean="0"/>
            <a:t>Проектная деятельность</a:t>
          </a:r>
          <a:endParaRPr lang="ru-RU" dirty="0"/>
        </a:p>
      </dgm:t>
    </dgm:pt>
    <dgm:pt modelId="{E7C001FF-DA18-4EA3-ABC5-4A66604CBCDD}" type="parTrans" cxnId="{EA58B1CF-6AEA-410F-8B9B-64703A0410FE}">
      <dgm:prSet/>
      <dgm:spPr/>
      <dgm:t>
        <a:bodyPr/>
        <a:lstStyle/>
        <a:p>
          <a:endParaRPr lang="ru-RU"/>
        </a:p>
      </dgm:t>
    </dgm:pt>
    <dgm:pt modelId="{3763C995-9DE1-4BCD-98CE-4295018D8E2B}" type="sibTrans" cxnId="{EA58B1CF-6AEA-410F-8B9B-64703A0410FE}">
      <dgm:prSet/>
      <dgm:spPr/>
      <dgm:t>
        <a:bodyPr/>
        <a:lstStyle/>
        <a:p>
          <a:endParaRPr lang="ru-RU"/>
        </a:p>
      </dgm:t>
    </dgm:pt>
    <dgm:pt modelId="{B053D9C6-D26A-43D1-BAF5-483800C44C67}">
      <dgm:prSet phldrT="[Текст]"/>
      <dgm:spPr/>
      <dgm:t>
        <a:bodyPr/>
        <a:lstStyle/>
        <a:p>
          <a:r>
            <a:rPr lang="ru-RU" dirty="0" smtClean="0"/>
            <a:t>Пополнение материально - технической базы</a:t>
          </a:r>
          <a:endParaRPr lang="ru-RU" dirty="0"/>
        </a:p>
      </dgm:t>
    </dgm:pt>
    <dgm:pt modelId="{60F144E3-BE37-4F6D-802C-5519B46BA0A3}" type="parTrans" cxnId="{1DB348C7-0FC0-4C61-BD43-C81B3F3E061E}">
      <dgm:prSet/>
      <dgm:spPr/>
      <dgm:t>
        <a:bodyPr/>
        <a:lstStyle/>
        <a:p>
          <a:endParaRPr lang="ru-RU"/>
        </a:p>
      </dgm:t>
    </dgm:pt>
    <dgm:pt modelId="{6B945306-958E-4631-877C-3FEA0872766C}" type="sibTrans" cxnId="{1DB348C7-0FC0-4C61-BD43-C81B3F3E061E}">
      <dgm:prSet/>
      <dgm:spPr/>
      <dgm:t>
        <a:bodyPr/>
        <a:lstStyle/>
        <a:p>
          <a:endParaRPr lang="ru-RU"/>
        </a:p>
      </dgm:t>
    </dgm:pt>
    <dgm:pt modelId="{A4A2DA38-71D3-456D-8C0F-F786A0B8C3D9}">
      <dgm:prSet phldrT="[Текст]"/>
      <dgm:spPr/>
      <dgm:t>
        <a:bodyPr/>
        <a:lstStyle/>
        <a:p>
          <a:r>
            <a:rPr lang="ru-RU" dirty="0" smtClean="0"/>
            <a:t>Повышение квалификации специалистов</a:t>
          </a:r>
          <a:endParaRPr lang="ru-RU" dirty="0"/>
        </a:p>
      </dgm:t>
    </dgm:pt>
    <dgm:pt modelId="{87EA21D1-D2FC-4E06-8EF5-2DF9F1961C08}" type="parTrans" cxnId="{5C77DE28-6EEB-4EB7-9A3C-DCBB1E040D85}">
      <dgm:prSet/>
      <dgm:spPr/>
      <dgm:t>
        <a:bodyPr/>
        <a:lstStyle/>
        <a:p>
          <a:endParaRPr lang="ru-RU"/>
        </a:p>
      </dgm:t>
    </dgm:pt>
    <dgm:pt modelId="{9D7BEBD2-F24A-4B94-9476-C498DB9D1E05}" type="sibTrans" cxnId="{5C77DE28-6EEB-4EB7-9A3C-DCBB1E040D85}">
      <dgm:prSet/>
      <dgm:spPr/>
      <dgm:t>
        <a:bodyPr/>
        <a:lstStyle/>
        <a:p>
          <a:endParaRPr lang="ru-RU"/>
        </a:p>
      </dgm:t>
    </dgm:pt>
    <dgm:pt modelId="{98729142-1501-44A0-8800-3DA78BBAF7DA}">
      <dgm:prSet phldrT="[Текст]"/>
      <dgm:spPr/>
      <dgm:t>
        <a:bodyPr/>
        <a:lstStyle/>
        <a:p>
          <a:r>
            <a:rPr lang="ru-RU" dirty="0" smtClean="0"/>
            <a:t>Увеличение охвата целевой аудитории</a:t>
          </a:r>
          <a:endParaRPr lang="ru-RU" dirty="0"/>
        </a:p>
      </dgm:t>
    </dgm:pt>
    <dgm:pt modelId="{CCF04DE9-8BCC-48F2-B660-9B66EFE972E3}" type="parTrans" cxnId="{0C088BFF-0700-4CE1-A95B-168AFF8D7C70}">
      <dgm:prSet/>
      <dgm:spPr/>
      <dgm:t>
        <a:bodyPr/>
        <a:lstStyle/>
        <a:p>
          <a:endParaRPr lang="ru-RU"/>
        </a:p>
      </dgm:t>
    </dgm:pt>
    <dgm:pt modelId="{EF483C2E-F37C-4367-8893-983DDA589CB6}" type="sibTrans" cxnId="{0C088BFF-0700-4CE1-A95B-168AFF8D7C70}">
      <dgm:prSet/>
      <dgm:spPr/>
      <dgm:t>
        <a:bodyPr/>
        <a:lstStyle/>
        <a:p>
          <a:endParaRPr lang="ru-RU"/>
        </a:p>
      </dgm:t>
    </dgm:pt>
    <dgm:pt modelId="{67FA360C-6392-490B-99D2-7B6ADA3276D3}" type="pres">
      <dgm:prSet presAssocID="{9FA114D6-21E4-4B0E-BCA2-C4B26B6E9ED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4D9ED5-DADB-4A3A-9A4B-A5F73AFB9047}" type="pres">
      <dgm:prSet presAssocID="{33DAB972-0697-4C6B-B6A2-BC1B3274FD2F}" presName="root1" presStyleCnt="0"/>
      <dgm:spPr/>
    </dgm:pt>
    <dgm:pt modelId="{555DF8AC-6074-48AE-9B77-8925B08BA7F9}" type="pres">
      <dgm:prSet presAssocID="{33DAB972-0697-4C6B-B6A2-BC1B3274FD2F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ED616E-FD52-4B22-B64F-B456CA537D72}" type="pres">
      <dgm:prSet presAssocID="{33DAB972-0697-4C6B-B6A2-BC1B3274FD2F}" presName="level2hierChild" presStyleCnt="0"/>
      <dgm:spPr/>
    </dgm:pt>
    <dgm:pt modelId="{B89D068A-C2B7-47CD-83C6-C4A3F35106C7}" type="pres">
      <dgm:prSet presAssocID="{524E1297-5E1E-4C3E-BD1F-9DA46C2AFF78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4CFD1EA3-2ECE-411A-9654-13CE88B8F6B8}" type="pres">
      <dgm:prSet presAssocID="{524E1297-5E1E-4C3E-BD1F-9DA46C2AFF78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2B3922E-CC38-4E28-867B-4B5A0B330C45}" type="pres">
      <dgm:prSet presAssocID="{C15E7201-7E31-464C-842F-A3546061D190}" presName="root2" presStyleCnt="0"/>
      <dgm:spPr/>
    </dgm:pt>
    <dgm:pt modelId="{C3D166B3-39DC-461B-8D41-7A65CF90FF96}" type="pres">
      <dgm:prSet presAssocID="{C15E7201-7E31-464C-842F-A3546061D190}" presName="LevelTwoTextNode" presStyleLbl="node2" presStyleIdx="0" presStyleCnt="2" custLinFactNeighborX="1469" custLinFactNeighborY="-641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7B78E6-AE50-46B1-9E1D-F0A085789695}" type="pres">
      <dgm:prSet presAssocID="{C15E7201-7E31-464C-842F-A3546061D190}" presName="level3hierChild" presStyleCnt="0"/>
      <dgm:spPr/>
    </dgm:pt>
    <dgm:pt modelId="{4DE6DD60-02EA-42DE-98A3-6AAA55281247}" type="pres">
      <dgm:prSet presAssocID="{E7C001FF-DA18-4EA3-ABC5-4A66604CBCDD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C0C88826-34E9-40C0-88F3-4D73E3901E5C}" type="pres">
      <dgm:prSet presAssocID="{E7C001FF-DA18-4EA3-ABC5-4A66604CBCDD}" presName="connTx" presStyleLbl="parChTrans1D3" presStyleIdx="0" presStyleCnt="2"/>
      <dgm:spPr/>
      <dgm:t>
        <a:bodyPr/>
        <a:lstStyle/>
        <a:p>
          <a:endParaRPr lang="ru-RU"/>
        </a:p>
      </dgm:t>
    </dgm:pt>
    <dgm:pt modelId="{6159DC43-CDB1-44F5-B6CD-969475FF18E4}" type="pres">
      <dgm:prSet presAssocID="{DD8B356F-6D37-4244-ABDF-41BFD70EB3B2}" presName="root2" presStyleCnt="0"/>
      <dgm:spPr/>
    </dgm:pt>
    <dgm:pt modelId="{F93C214F-9CE8-4F9A-ADFC-845E078C8F3F}" type="pres">
      <dgm:prSet presAssocID="{DD8B356F-6D37-4244-ABDF-41BFD70EB3B2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6B88A2-6032-474F-82A4-53BFEF82B651}" type="pres">
      <dgm:prSet presAssocID="{DD8B356F-6D37-4244-ABDF-41BFD70EB3B2}" presName="level3hierChild" presStyleCnt="0"/>
      <dgm:spPr/>
    </dgm:pt>
    <dgm:pt modelId="{5C885F9E-895C-47A1-82ED-8FB6B65734AE}" type="pres">
      <dgm:prSet presAssocID="{60F144E3-BE37-4F6D-802C-5519B46BA0A3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B64EDE43-24E0-4857-B13D-B4BAEC931AC8}" type="pres">
      <dgm:prSet presAssocID="{60F144E3-BE37-4F6D-802C-5519B46BA0A3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1B95CB8-28DC-4F43-AFBD-53BCDC5364F2}" type="pres">
      <dgm:prSet presAssocID="{B053D9C6-D26A-43D1-BAF5-483800C44C67}" presName="root2" presStyleCnt="0"/>
      <dgm:spPr/>
    </dgm:pt>
    <dgm:pt modelId="{965BD107-2504-4232-ADF8-000080AF2C31}" type="pres">
      <dgm:prSet presAssocID="{B053D9C6-D26A-43D1-BAF5-483800C44C67}" presName="LevelTwoTextNode" presStyleLbl="node2" presStyleIdx="1" presStyleCnt="2" custLinFactNeighborX="1469" custLinFactNeighborY="626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C50924-5254-4084-BCB0-EA55F25AA04F}" type="pres">
      <dgm:prSet presAssocID="{B053D9C6-D26A-43D1-BAF5-483800C44C67}" presName="level3hierChild" presStyleCnt="0"/>
      <dgm:spPr/>
    </dgm:pt>
    <dgm:pt modelId="{58A03B1F-E8DD-4247-B5D5-39DB1E2EF6AE}" type="pres">
      <dgm:prSet presAssocID="{87EA21D1-D2FC-4E06-8EF5-2DF9F1961C08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F1B9063B-38A5-42AE-B304-9DD84498F362}" type="pres">
      <dgm:prSet presAssocID="{87EA21D1-D2FC-4E06-8EF5-2DF9F1961C08}" presName="connTx" presStyleLbl="parChTrans1D3" presStyleIdx="1" presStyleCnt="2"/>
      <dgm:spPr/>
      <dgm:t>
        <a:bodyPr/>
        <a:lstStyle/>
        <a:p>
          <a:endParaRPr lang="ru-RU"/>
        </a:p>
      </dgm:t>
    </dgm:pt>
    <dgm:pt modelId="{F50D22FD-5D4E-46F6-84BB-5993070CDFA3}" type="pres">
      <dgm:prSet presAssocID="{A4A2DA38-71D3-456D-8C0F-F786A0B8C3D9}" presName="root2" presStyleCnt="0"/>
      <dgm:spPr/>
    </dgm:pt>
    <dgm:pt modelId="{390FF389-D622-42ED-9331-F19526E89761}" type="pres">
      <dgm:prSet presAssocID="{A4A2DA38-71D3-456D-8C0F-F786A0B8C3D9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4A0CA3-06D2-4278-827E-47603F3B333C}" type="pres">
      <dgm:prSet presAssocID="{A4A2DA38-71D3-456D-8C0F-F786A0B8C3D9}" presName="level3hierChild" presStyleCnt="0"/>
      <dgm:spPr/>
    </dgm:pt>
    <dgm:pt modelId="{F04BE27D-B13F-4C32-B156-80135AFA4299}" type="pres">
      <dgm:prSet presAssocID="{98729142-1501-44A0-8800-3DA78BBAF7DA}" presName="root1" presStyleCnt="0"/>
      <dgm:spPr/>
    </dgm:pt>
    <dgm:pt modelId="{62BC0DA3-1A37-41D2-8886-4E97CC392F6A}" type="pres">
      <dgm:prSet presAssocID="{98729142-1501-44A0-8800-3DA78BBAF7DA}" presName="LevelOneTextNode" presStyleLbl="node0" presStyleIdx="1" presStyleCnt="2" custLinFactX="41469" custLinFactY="-17135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E9A2FE-4B19-4665-AF6B-58D3DFE584A5}" type="pres">
      <dgm:prSet presAssocID="{98729142-1501-44A0-8800-3DA78BBAF7DA}" presName="level2hierChild" presStyleCnt="0"/>
      <dgm:spPr/>
    </dgm:pt>
  </dgm:ptLst>
  <dgm:cxnLst>
    <dgm:cxn modelId="{0C088BFF-0700-4CE1-A95B-168AFF8D7C70}" srcId="{9FA114D6-21E4-4B0E-BCA2-C4B26B6E9ED8}" destId="{98729142-1501-44A0-8800-3DA78BBAF7DA}" srcOrd="1" destOrd="0" parTransId="{CCF04DE9-8BCC-48F2-B660-9B66EFE972E3}" sibTransId="{EF483C2E-F37C-4367-8893-983DDA589CB6}"/>
    <dgm:cxn modelId="{FAD4A19B-D61F-4A6F-AB7C-F4F087B8DBF7}" type="presOf" srcId="{524E1297-5E1E-4C3E-BD1F-9DA46C2AFF78}" destId="{B89D068A-C2B7-47CD-83C6-C4A3F35106C7}" srcOrd="0" destOrd="0" presId="urn:microsoft.com/office/officeart/2005/8/layout/hierarchy2"/>
    <dgm:cxn modelId="{46204142-363D-46A1-A63A-CC8FA0E75DE2}" type="presOf" srcId="{A4A2DA38-71D3-456D-8C0F-F786A0B8C3D9}" destId="{390FF389-D622-42ED-9331-F19526E89761}" srcOrd="0" destOrd="0" presId="urn:microsoft.com/office/officeart/2005/8/layout/hierarchy2"/>
    <dgm:cxn modelId="{54448B9F-51DA-4E52-9F01-40B2B7AF5D38}" type="presOf" srcId="{87EA21D1-D2FC-4E06-8EF5-2DF9F1961C08}" destId="{F1B9063B-38A5-42AE-B304-9DD84498F362}" srcOrd="1" destOrd="0" presId="urn:microsoft.com/office/officeart/2005/8/layout/hierarchy2"/>
    <dgm:cxn modelId="{6EB38F24-E0D1-40DE-AE48-181D9BC588CF}" type="presOf" srcId="{9FA114D6-21E4-4B0E-BCA2-C4B26B6E9ED8}" destId="{67FA360C-6392-490B-99D2-7B6ADA3276D3}" srcOrd="0" destOrd="0" presId="urn:microsoft.com/office/officeart/2005/8/layout/hierarchy2"/>
    <dgm:cxn modelId="{8C1116FE-3E6F-4CD1-9DFB-315C23E5C0C2}" type="presOf" srcId="{E7C001FF-DA18-4EA3-ABC5-4A66604CBCDD}" destId="{4DE6DD60-02EA-42DE-98A3-6AAA55281247}" srcOrd="0" destOrd="0" presId="urn:microsoft.com/office/officeart/2005/8/layout/hierarchy2"/>
    <dgm:cxn modelId="{5C77DE28-6EEB-4EB7-9A3C-DCBB1E040D85}" srcId="{B053D9C6-D26A-43D1-BAF5-483800C44C67}" destId="{A4A2DA38-71D3-456D-8C0F-F786A0B8C3D9}" srcOrd="0" destOrd="0" parTransId="{87EA21D1-D2FC-4E06-8EF5-2DF9F1961C08}" sibTransId="{9D7BEBD2-F24A-4B94-9476-C498DB9D1E05}"/>
    <dgm:cxn modelId="{937D1513-805A-475F-AC2E-EED69F5A0D95}" type="presOf" srcId="{DD8B356F-6D37-4244-ABDF-41BFD70EB3B2}" destId="{F93C214F-9CE8-4F9A-ADFC-845E078C8F3F}" srcOrd="0" destOrd="0" presId="urn:microsoft.com/office/officeart/2005/8/layout/hierarchy2"/>
    <dgm:cxn modelId="{E4277616-9BE0-4B4E-BC78-2B0D90AB848F}" type="presOf" srcId="{524E1297-5E1E-4C3E-BD1F-9DA46C2AFF78}" destId="{4CFD1EA3-2ECE-411A-9654-13CE88B8F6B8}" srcOrd="1" destOrd="0" presId="urn:microsoft.com/office/officeart/2005/8/layout/hierarchy2"/>
    <dgm:cxn modelId="{62C2A35A-AD57-437D-8E9D-1AFAFD8DFA5C}" type="presOf" srcId="{C15E7201-7E31-464C-842F-A3546061D190}" destId="{C3D166B3-39DC-461B-8D41-7A65CF90FF96}" srcOrd="0" destOrd="0" presId="urn:microsoft.com/office/officeart/2005/8/layout/hierarchy2"/>
    <dgm:cxn modelId="{E926E554-9BAA-498A-88D0-0D3F96E5517C}" type="presOf" srcId="{98729142-1501-44A0-8800-3DA78BBAF7DA}" destId="{62BC0DA3-1A37-41D2-8886-4E97CC392F6A}" srcOrd="0" destOrd="0" presId="urn:microsoft.com/office/officeart/2005/8/layout/hierarchy2"/>
    <dgm:cxn modelId="{B39E1B3F-2E52-4659-82CB-1FA113097EAB}" type="presOf" srcId="{E7C001FF-DA18-4EA3-ABC5-4A66604CBCDD}" destId="{C0C88826-34E9-40C0-88F3-4D73E3901E5C}" srcOrd="1" destOrd="0" presId="urn:microsoft.com/office/officeart/2005/8/layout/hierarchy2"/>
    <dgm:cxn modelId="{1DB348C7-0FC0-4C61-BD43-C81B3F3E061E}" srcId="{33DAB972-0697-4C6B-B6A2-BC1B3274FD2F}" destId="{B053D9C6-D26A-43D1-BAF5-483800C44C67}" srcOrd="1" destOrd="0" parTransId="{60F144E3-BE37-4F6D-802C-5519B46BA0A3}" sibTransId="{6B945306-958E-4631-877C-3FEA0872766C}"/>
    <dgm:cxn modelId="{4F837058-A46E-4F4D-B878-352A5E0EB246}" type="presOf" srcId="{33DAB972-0697-4C6B-B6A2-BC1B3274FD2F}" destId="{555DF8AC-6074-48AE-9B77-8925B08BA7F9}" srcOrd="0" destOrd="0" presId="urn:microsoft.com/office/officeart/2005/8/layout/hierarchy2"/>
    <dgm:cxn modelId="{665A27F6-28B8-44D2-9CE6-57DCBD0522BC}" type="presOf" srcId="{60F144E3-BE37-4F6D-802C-5519B46BA0A3}" destId="{5C885F9E-895C-47A1-82ED-8FB6B65734AE}" srcOrd="0" destOrd="0" presId="urn:microsoft.com/office/officeart/2005/8/layout/hierarchy2"/>
    <dgm:cxn modelId="{0AE5BCE4-F017-42C4-B323-D7A3FB95C2B7}" type="presOf" srcId="{B053D9C6-D26A-43D1-BAF5-483800C44C67}" destId="{965BD107-2504-4232-ADF8-000080AF2C31}" srcOrd="0" destOrd="0" presId="urn:microsoft.com/office/officeart/2005/8/layout/hierarchy2"/>
    <dgm:cxn modelId="{3C64AB1D-3E5C-4C7A-9710-333698E45BA5}" srcId="{33DAB972-0697-4C6B-B6A2-BC1B3274FD2F}" destId="{C15E7201-7E31-464C-842F-A3546061D190}" srcOrd="0" destOrd="0" parTransId="{524E1297-5E1E-4C3E-BD1F-9DA46C2AFF78}" sibTransId="{28398900-34AB-45CB-8D9F-F3C8F7B2BF67}"/>
    <dgm:cxn modelId="{EA58B1CF-6AEA-410F-8B9B-64703A0410FE}" srcId="{C15E7201-7E31-464C-842F-A3546061D190}" destId="{DD8B356F-6D37-4244-ABDF-41BFD70EB3B2}" srcOrd="0" destOrd="0" parTransId="{E7C001FF-DA18-4EA3-ABC5-4A66604CBCDD}" sibTransId="{3763C995-9DE1-4BCD-98CE-4295018D8E2B}"/>
    <dgm:cxn modelId="{BD17ED15-7A61-4E03-A121-57C6B2C1C361}" type="presOf" srcId="{87EA21D1-D2FC-4E06-8EF5-2DF9F1961C08}" destId="{58A03B1F-E8DD-4247-B5D5-39DB1E2EF6AE}" srcOrd="0" destOrd="0" presId="urn:microsoft.com/office/officeart/2005/8/layout/hierarchy2"/>
    <dgm:cxn modelId="{7D1B804C-1F4C-4E58-B721-77528F7D9A7A}" type="presOf" srcId="{60F144E3-BE37-4F6D-802C-5519B46BA0A3}" destId="{B64EDE43-24E0-4857-B13D-B4BAEC931AC8}" srcOrd="1" destOrd="0" presId="urn:microsoft.com/office/officeart/2005/8/layout/hierarchy2"/>
    <dgm:cxn modelId="{7592D0C8-5C03-46F8-9CA6-5277FE1F676D}" srcId="{9FA114D6-21E4-4B0E-BCA2-C4B26B6E9ED8}" destId="{33DAB972-0697-4C6B-B6A2-BC1B3274FD2F}" srcOrd="0" destOrd="0" parTransId="{C6CA58EB-3409-4AC2-87F9-BA4C407CD813}" sibTransId="{3068EA0A-C75A-4B10-8619-1C1670518680}"/>
    <dgm:cxn modelId="{288631D9-24CE-4480-860F-CFC6185C0733}" type="presParOf" srcId="{67FA360C-6392-490B-99D2-7B6ADA3276D3}" destId="{2A4D9ED5-DADB-4A3A-9A4B-A5F73AFB9047}" srcOrd="0" destOrd="0" presId="urn:microsoft.com/office/officeart/2005/8/layout/hierarchy2"/>
    <dgm:cxn modelId="{C61C9993-D46D-4CA3-B627-22538FA530ED}" type="presParOf" srcId="{2A4D9ED5-DADB-4A3A-9A4B-A5F73AFB9047}" destId="{555DF8AC-6074-48AE-9B77-8925B08BA7F9}" srcOrd="0" destOrd="0" presId="urn:microsoft.com/office/officeart/2005/8/layout/hierarchy2"/>
    <dgm:cxn modelId="{91067EC4-0272-4170-BED5-C44C1570542E}" type="presParOf" srcId="{2A4D9ED5-DADB-4A3A-9A4B-A5F73AFB9047}" destId="{27ED616E-FD52-4B22-B64F-B456CA537D72}" srcOrd="1" destOrd="0" presId="urn:microsoft.com/office/officeart/2005/8/layout/hierarchy2"/>
    <dgm:cxn modelId="{68809CF2-7335-4A0C-92BA-691F7886A363}" type="presParOf" srcId="{27ED616E-FD52-4B22-B64F-B456CA537D72}" destId="{B89D068A-C2B7-47CD-83C6-C4A3F35106C7}" srcOrd="0" destOrd="0" presId="urn:microsoft.com/office/officeart/2005/8/layout/hierarchy2"/>
    <dgm:cxn modelId="{6E488683-6189-4ADD-B2E2-781A5BB033BA}" type="presParOf" srcId="{B89D068A-C2B7-47CD-83C6-C4A3F35106C7}" destId="{4CFD1EA3-2ECE-411A-9654-13CE88B8F6B8}" srcOrd="0" destOrd="0" presId="urn:microsoft.com/office/officeart/2005/8/layout/hierarchy2"/>
    <dgm:cxn modelId="{E896A7BF-C199-4A86-8187-429F5A287A97}" type="presParOf" srcId="{27ED616E-FD52-4B22-B64F-B456CA537D72}" destId="{C2B3922E-CC38-4E28-867B-4B5A0B330C45}" srcOrd="1" destOrd="0" presId="urn:microsoft.com/office/officeart/2005/8/layout/hierarchy2"/>
    <dgm:cxn modelId="{AFE2C991-9FBA-45B4-9D9E-544EF9C47CF8}" type="presParOf" srcId="{C2B3922E-CC38-4E28-867B-4B5A0B330C45}" destId="{C3D166B3-39DC-461B-8D41-7A65CF90FF96}" srcOrd="0" destOrd="0" presId="urn:microsoft.com/office/officeart/2005/8/layout/hierarchy2"/>
    <dgm:cxn modelId="{5E824C0D-B6AC-49E8-9A7D-C74AC059819A}" type="presParOf" srcId="{C2B3922E-CC38-4E28-867B-4B5A0B330C45}" destId="{277B78E6-AE50-46B1-9E1D-F0A085789695}" srcOrd="1" destOrd="0" presId="urn:microsoft.com/office/officeart/2005/8/layout/hierarchy2"/>
    <dgm:cxn modelId="{21632B8E-C6C5-411F-855B-11945A7FCAC4}" type="presParOf" srcId="{277B78E6-AE50-46B1-9E1D-F0A085789695}" destId="{4DE6DD60-02EA-42DE-98A3-6AAA55281247}" srcOrd="0" destOrd="0" presId="urn:microsoft.com/office/officeart/2005/8/layout/hierarchy2"/>
    <dgm:cxn modelId="{E669C3C7-09D7-4427-8FE5-41E2F173217F}" type="presParOf" srcId="{4DE6DD60-02EA-42DE-98A3-6AAA55281247}" destId="{C0C88826-34E9-40C0-88F3-4D73E3901E5C}" srcOrd="0" destOrd="0" presId="urn:microsoft.com/office/officeart/2005/8/layout/hierarchy2"/>
    <dgm:cxn modelId="{C0FCE36F-AD52-4BC3-AA17-6A65196FFFDF}" type="presParOf" srcId="{277B78E6-AE50-46B1-9E1D-F0A085789695}" destId="{6159DC43-CDB1-44F5-B6CD-969475FF18E4}" srcOrd="1" destOrd="0" presId="urn:microsoft.com/office/officeart/2005/8/layout/hierarchy2"/>
    <dgm:cxn modelId="{6501F134-F6D5-4E85-A6DF-0817E9F2AC2C}" type="presParOf" srcId="{6159DC43-CDB1-44F5-B6CD-969475FF18E4}" destId="{F93C214F-9CE8-4F9A-ADFC-845E078C8F3F}" srcOrd="0" destOrd="0" presId="urn:microsoft.com/office/officeart/2005/8/layout/hierarchy2"/>
    <dgm:cxn modelId="{FF2B2FD4-0735-44C1-91F5-55087C3AC920}" type="presParOf" srcId="{6159DC43-CDB1-44F5-B6CD-969475FF18E4}" destId="{F66B88A2-6032-474F-82A4-53BFEF82B651}" srcOrd="1" destOrd="0" presId="urn:microsoft.com/office/officeart/2005/8/layout/hierarchy2"/>
    <dgm:cxn modelId="{FCFC3CE9-FA53-4793-803E-A94392B756B1}" type="presParOf" srcId="{27ED616E-FD52-4B22-B64F-B456CA537D72}" destId="{5C885F9E-895C-47A1-82ED-8FB6B65734AE}" srcOrd="2" destOrd="0" presId="urn:microsoft.com/office/officeart/2005/8/layout/hierarchy2"/>
    <dgm:cxn modelId="{AB26EB87-474C-4CEF-8CA4-EEC8F0DADB82}" type="presParOf" srcId="{5C885F9E-895C-47A1-82ED-8FB6B65734AE}" destId="{B64EDE43-24E0-4857-B13D-B4BAEC931AC8}" srcOrd="0" destOrd="0" presId="urn:microsoft.com/office/officeart/2005/8/layout/hierarchy2"/>
    <dgm:cxn modelId="{E4866E44-BA62-483F-849D-E6735CEE960F}" type="presParOf" srcId="{27ED616E-FD52-4B22-B64F-B456CA537D72}" destId="{71B95CB8-28DC-4F43-AFBD-53BCDC5364F2}" srcOrd="3" destOrd="0" presId="urn:microsoft.com/office/officeart/2005/8/layout/hierarchy2"/>
    <dgm:cxn modelId="{8C4F151E-EB67-404C-9F55-11333C1E39EA}" type="presParOf" srcId="{71B95CB8-28DC-4F43-AFBD-53BCDC5364F2}" destId="{965BD107-2504-4232-ADF8-000080AF2C31}" srcOrd="0" destOrd="0" presId="urn:microsoft.com/office/officeart/2005/8/layout/hierarchy2"/>
    <dgm:cxn modelId="{D5045C32-C423-4884-8D59-29C5B89A51C4}" type="presParOf" srcId="{71B95CB8-28DC-4F43-AFBD-53BCDC5364F2}" destId="{A4C50924-5254-4084-BCB0-EA55F25AA04F}" srcOrd="1" destOrd="0" presId="urn:microsoft.com/office/officeart/2005/8/layout/hierarchy2"/>
    <dgm:cxn modelId="{75E97A66-6E52-4AD2-ADD8-0627A3F5334E}" type="presParOf" srcId="{A4C50924-5254-4084-BCB0-EA55F25AA04F}" destId="{58A03B1F-E8DD-4247-B5D5-39DB1E2EF6AE}" srcOrd="0" destOrd="0" presId="urn:microsoft.com/office/officeart/2005/8/layout/hierarchy2"/>
    <dgm:cxn modelId="{05B0FA67-FCE1-4ACE-9844-7B039E0901B5}" type="presParOf" srcId="{58A03B1F-E8DD-4247-B5D5-39DB1E2EF6AE}" destId="{F1B9063B-38A5-42AE-B304-9DD84498F362}" srcOrd="0" destOrd="0" presId="urn:microsoft.com/office/officeart/2005/8/layout/hierarchy2"/>
    <dgm:cxn modelId="{1412F3D5-F489-41B7-8657-BFB790CB126D}" type="presParOf" srcId="{A4C50924-5254-4084-BCB0-EA55F25AA04F}" destId="{F50D22FD-5D4E-46F6-84BB-5993070CDFA3}" srcOrd="1" destOrd="0" presId="urn:microsoft.com/office/officeart/2005/8/layout/hierarchy2"/>
    <dgm:cxn modelId="{B28A65C3-C07F-4888-B34B-E9BA9CB29B85}" type="presParOf" srcId="{F50D22FD-5D4E-46F6-84BB-5993070CDFA3}" destId="{390FF389-D622-42ED-9331-F19526E89761}" srcOrd="0" destOrd="0" presId="urn:microsoft.com/office/officeart/2005/8/layout/hierarchy2"/>
    <dgm:cxn modelId="{57702A56-A140-4A3F-9C4D-A4BACB1215F8}" type="presParOf" srcId="{F50D22FD-5D4E-46F6-84BB-5993070CDFA3}" destId="{814A0CA3-06D2-4278-827E-47603F3B333C}" srcOrd="1" destOrd="0" presId="urn:microsoft.com/office/officeart/2005/8/layout/hierarchy2"/>
    <dgm:cxn modelId="{B857E633-86F5-40BA-A0CE-2F9103ABA5AA}" type="presParOf" srcId="{67FA360C-6392-490B-99D2-7B6ADA3276D3}" destId="{F04BE27D-B13F-4C32-B156-80135AFA4299}" srcOrd="1" destOrd="0" presId="urn:microsoft.com/office/officeart/2005/8/layout/hierarchy2"/>
    <dgm:cxn modelId="{4C8F5A39-8977-4C52-82CB-0A8EC48779DA}" type="presParOf" srcId="{F04BE27D-B13F-4C32-B156-80135AFA4299}" destId="{62BC0DA3-1A37-41D2-8886-4E97CC392F6A}" srcOrd="0" destOrd="0" presId="urn:microsoft.com/office/officeart/2005/8/layout/hierarchy2"/>
    <dgm:cxn modelId="{33C82A8B-BB14-401D-AC95-0191778F2F4C}" type="presParOf" srcId="{F04BE27D-B13F-4C32-B156-80135AFA4299}" destId="{77E9A2FE-4B19-4665-AF6B-58D3DFE584A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DF8AC-6074-48AE-9B77-8925B08BA7F9}">
      <dsp:nvSpPr>
        <dsp:cNvPr id="0" name=""/>
        <dsp:cNvSpPr/>
      </dsp:nvSpPr>
      <dsp:spPr>
        <a:xfrm>
          <a:off x="48" y="1369434"/>
          <a:ext cx="2237111" cy="1118555"/>
        </a:xfrm>
        <a:prstGeom prst="roundRect">
          <a:avLst>
            <a:gd name="adj" fmla="val 1000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Школы ухода</a:t>
          </a:r>
          <a:endParaRPr lang="ru-RU" sz="1800" kern="1200" dirty="0"/>
        </a:p>
      </dsp:txBody>
      <dsp:txXfrm>
        <a:off x="32809" y="1402195"/>
        <a:ext cx="2171589" cy="1053033"/>
      </dsp:txXfrm>
    </dsp:sp>
    <dsp:sp modelId="{B89D068A-C2B7-47CD-83C6-C4A3F35106C7}">
      <dsp:nvSpPr>
        <dsp:cNvPr id="0" name=""/>
        <dsp:cNvSpPr/>
      </dsp:nvSpPr>
      <dsp:spPr>
        <a:xfrm rot="18256981">
          <a:off x="1877528" y="1225926"/>
          <a:ext cx="1646971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1646971" y="22368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59840" y="1207120"/>
        <a:ext cx="82348" cy="82348"/>
      </dsp:txXfrm>
    </dsp:sp>
    <dsp:sp modelId="{C3D166B3-39DC-461B-8D41-7A65CF90FF96}">
      <dsp:nvSpPr>
        <dsp:cNvPr id="0" name=""/>
        <dsp:cNvSpPr/>
      </dsp:nvSpPr>
      <dsp:spPr>
        <a:xfrm>
          <a:off x="3164868" y="8599"/>
          <a:ext cx="2237111" cy="1118555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Повышения качества предоставляемых социальных услуг</a:t>
          </a:r>
          <a:endParaRPr lang="ru-RU" sz="1800" kern="1200" dirty="0"/>
        </a:p>
      </dsp:txBody>
      <dsp:txXfrm>
        <a:off x="3197629" y="41360"/>
        <a:ext cx="2171589" cy="1053033"/>
      </dsp:txXfrm>
    </dsp:sp>
    <dsp:sp modelId="{4DE6DD60-02EA-42DE-98A3-6AAA55281247}">
      <dsp:nvSpPr>
        <dsp:cNvPr id="0" name=""/>
        <dsp:cNvSpPr/>
      </dsp:nvSpPr>
      <dsp:spPr>
        <a:xfrm rot="2386798">
          <a:off x="5272155" y="904341"/>
          <a:ext cx="1121630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1121630" y="22368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04929" y="898669"/>
        <a:ext cx="56081" cy="56081"/>
      </dsp:txXfrm>
    </dsp:sp>
    <dsp:sp modelId="{F93C214F-9CE8-4F9A-ADFC-845E078C8F3F}">
      <dsp:nvSpPr>
        <dsp:cNvPr id="0" name=""/>
        <dsp:cNvSpPr/>
      </dsp:nvSpPr>
      <dsp:spPr>
        <a:xfrm>
          <a:off x="6263961" y="726264"/>
          <a:ext cx="2237111" cy="1118555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Проектная деятельность</a:t>
          </a:r>
          <a:endParaRPr lang="ru-RU" sz="1800" kern="1200" dirty="0"/>
        </a:p>
      </dsp:txBody>
      <dsp:txXfrm>
        <a:off x="6296722" y="759025"/>
        <a:ext cx="2171589" cy="1053033"/>
      </dsp:txXfrm>
    </dsp:sp>
    <dsp:sp modelId="{5C885F9E-895C-47A1-82ED-8FB6B65734AE}">
      <dsp:nvSpPr>
        <dsp:cNvPr id="0" name=""/>
        <dsp:cNvSpPr/>
      </dsp:nvSpPr>
      <dsp:spPr>
        <a:xfrm rot="3322509">
          <a:off x="1884658" y="2578115"/>
          <a:ext cx="1632711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1632711" y="22368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60196" y="2559665"/>
        <a:ext cx="81635" cy="81635"/>
      </dsp:txXfrm>
    </dsp:sp>
    <dsp:sp modelId="{965BD107-2504-4232-ADF8-000080AF2C31}">
      <dsp:nvSpPr>
        <dsp:cNvPr id="0" name=""/>
        <dsp:cNvSpPr/>
      </dsp:nvSpPr>
      <dsp:spPr>
        <a:xfrm>
          <a:off x="3164868" y="2712976"/>
          <a:ext cx="2237111" cy="1118555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Пополнение материально - технической базы</a:t>
          </a:r>
          <a:endParaRPr lang="ru-RU" sz="1800" kern="1200" dirty="0"/>
        </a:p>
      </dsp:txBody>
      <dsp:txXfrm>
        <a:off x="3197629" y="2745737"/>
        <a:ext cx="2171589" cy="1053033"/>
      </dsp:txXfrm>
    </dsp:sp>
    <dsp:sp modelId="{58A03B1F-E8DD-4247-B5D5-39DB1E2EF6AE}">
      <dsp:nvSpPr>
        <dsp:cNvPr id="0" name=""/>
        <dsp:cNvSpPr/>
      </dsp:nvSpPr>
      <dsp:spPr>
        <a:xfrm rot="19254338">
          <a:off x="5277647" y="2899699"/>
          <a:ext cx="1110645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1110645" y="22368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05204" y="2894301"/>
        <a:ext cx="55532" cy="55532"/>
      </dsp:txXfrm>
    </dsp:sp>
    <dsp:sp modelId="{390FF389-D622-42ED-9331-F19526E89761}">
      <dsp:nvSpPr>
        <dsp:cNvPr id="0" name=""/>
        <dsp:cNvSpPr/>
      </dsp:nvSpPr>
      <dsp:spPr>
        <a:xfrm>
          <a:off x="6263961" y="2012603"/>
          <a:ext cx="2237111" cy="1118555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 специалистов</a:t>
          </a:r>
          <a:endParaRPr lang="ru-RU" sz="1800" kern="1200" dirty="0"/>
        </a:p>
      </dsp:txBody>
      <dsp:txXfrm>
        <a:off x="6296722" y="2045364"/>
        <a:ext cx="2171589" cy="1053033"/>
      </dsp:txXfrm>
    </dsp:sp>
    <dsp:sp modelId="{62BC0DA3-1A37-41D2-8886-4E97CC392F6A}">
      <dsp:nvSpPr>
        <dsp:cNvPr id="0" name=""/>
        <dsp:cNvSpPr/>
      </dsp:nvSpPr>
      <dsp:spPr>
        <a:xfrm>
          <a:off x="3164868" y="1345553"/>
          <a:ext cx="2237111" cy="1118555"/>
        </a:xfrm>
        <a:prstGeom prst="roundRect">
          <a:avLst>
            <a:gd name="adj" fmla="val 1000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Увеличение охвата целевой аудитории</a:t>
          </a:r>
          <a:endParaRPr lang="ru-RU" sz="1800" kern="1200" dirty="0"/>
        </a:p>
      </dsp:txBody>
      <dsp:txXfrm>
        <a:off x="3197629" y="1378314"/>
        <a:ext cx="2171589" cy="1053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0.19277</cdr:x>
      <cdr:y>0.18367</cdr:y>
    </cdr:from>
    <cdr:to>
      <cdr:x>0.23852</cdr:x>
      <cdr:y>0.22764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8" y="785818"/>
          <a:ext cx="271265" cy="188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%</a:t>
          </a:r>
          <a:endParaRPr lang="ru-RU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EA41F-2683-425F-A6FA-A3D07A7A64B2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5B24C-1C3A-4731-A0BD-3BF9CFB73F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50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C41BE-36E2-4596-9EA1-093BAE7FD571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1E3B6-A5A0-4C0B-BDAB-183C2046C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37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C88A-7558-4539-A6F2-6E923D49519A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1ACB-0F0A-4479-BC5C-CA803A6D0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C88A-7558-4539-A6F2-6E923D49519A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1ACB-0F0A-4479-BC5C-CA803A6D0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C88A-7558-4539-A6F2-6E923D49519A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1ACB-0F0A-4479-BC5C-CA803A6D0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C88A-7558-4539-A6F2-6E923D49519A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1ACB-0F0A-4479-BC5C-CA803A6D0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C88A-7558-4539-A6F2-6E923D49519A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1ACB-0F0A-4479-BC5C-CA803A6D0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C88A-7558-4539-A6F2-6E923D49519A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1ACB-0F0A-4479-BC5C-CA803A6D0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C88A-7558-4539-A6F2-6E923D49519A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1ACB-0F0A-4479-BC5C-CA803A6D0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C88A-7558-4539-A6F2-6E923D49519A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1ACB-0F0A-4479-BC5C-CA803A6D0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C88A-7558-4539-A6F2-6E923D49519A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1ACB-0F0A-4479-BC5C-CA803A6D0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C88A-7558-4539-A6F2-6E923D49519A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1ACB-0F0A-4479-BC5C-CA803A6D0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C88A-7558-4539-A6F2-6E923D49519A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1ACB-0F0A-4479-BC5C-CA803A6D0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6C88A-7558-4539-A6F2-6E923D49519A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91ACB-0F0A-4479-BC5C-CA803A6D0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chart" Target="../charts/char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Win7\Desktop\woJTh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142852"/>
            <a:ext cx="81439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Шарыповский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городской фонд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«Социальная защита населения»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85926"/>
            <a:ext cx="3200400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8596" y="2357430"/>
            <a:ext cx="45005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Председатель Фонда</a:t>
            </a:r>
          </a:p>
          <a:p>
            <a:pPr algn="ctr"/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Юлия Николаевна</a:t>
            </a:r>
          </a:p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Козлюк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607220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г. Шарыпово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2022 г.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Рисунок 8" descr="логотип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30644" cy="1026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Win7\Desktop\woJTh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2844" y="785794"/>
            <a:ext cx="58579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" name="Рисунок 19" descr="логотип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94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" y="1928802"/>
            <a:ext cx="914399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</a:p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внимание!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Win7\Desktop\woJTh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71414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Школы здоровья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как метод углубленного профилактического консультирования пациентов с хроническими неинфекционными заболеваниями.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Обучение практическим навыкам самоконтроля за показателями здоровья»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2428868"/>
            <a:ext cx="5216787" cy="2729346"/>
          </a:xfrm>
          <a:prstGeom prst="rect">
            <a:avLst/>
          </a:prstGeom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3116"/>
            <a:ext cx="3312816" cy="2335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логотип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30644" cy="1026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Win7\Desktop\woJTh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142852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Актуальность проблемы  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857232"/>
            <a:ext cx="628651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хронические неинфекционные заболевания являются самыми распространенными (сердечно - сосудистые заболевания, сахарный диабет, болезни органов дыхания, онкологические заболевания) и в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труктуре смертности составляют (67,6 %  от общей смертности населения);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высокая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инвалидизация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(в 70 % случаев);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отсутствие в городе Школ ухода;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нехватка специалистов в здравоохранении;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отсутствие знаний у пациентов о лечении хронических неинфекционных заболеваний;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недостаточная информированность населения о профилактике заболеваний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2" descr="\\Server\Журнал регистрации2\Хомякова\фото школа родственного ухода\школа род. ухода 2019г\P_20190423_153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785794"/>
            <a:ext cx="2571736" cy="2089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\\Server\Журнал регистрации2\Фото\фото школа\IMG_20190918_1525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786058"/>
            <a:ext cx="264317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\\Server\Журнал регистрации2\Грибанова С.Г\Фото\Сахарный диабе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57760"/>
            <a:ext cx="2786050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логотип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0"/>
            <a:ext cx="1000100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Win7\Desktop\woJTh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44179" y="324411"/>
            <a:ext cx="478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Цель деятельности Школ ухода –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повышение качества и продолжительности жизни пожилых людей и инвалидов.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52"/>
            <a:ext cx="3517075" cy="238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85720" y="2643182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Задачи: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0166" y="2714620"/>
            <a:ext cx="7429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 Формирование знаний, умений, навыков у граждан пожилого возраста и инвалидов, страдающих хроническими неинфекционными заболеваниями, а также у лиц, осуществляющих за ними уход;</a:t>
            </a:r>
          </a:p>
          <a:p>
            <a:endParaRPr lang="ru-RU" dirty="0" smtClean="0"/>
          </a:p>
          <a:p>
            <a:pPr marL="342900" indent="-342900">
              <a:buAutoNum type="arabicPeriod" startAt="2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Обучение практическим навыкам и методам самопомощи, </a:t>
            </a:r>
          </a:p>
          <a:p>
            <a:pPr marL="342900" indent="-34290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пользованию техническими средствами реабилитации и </a:t>
            </a:r>
          </a:p>
          <a:p>
            <a:pPr marL="342900" indent="-34290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вспомогательными средствами.</a:t>
            </a:r>
          </a:p>
          <a:p>
            <a:pPr marL="342900" indent="-342900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Объект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4501209"/>
            <a:ext cx="3143272" cy="2356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логотип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3356" y="0"/>
            <a:ext cx="1030644" cy="1026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Win7\Desktop\woJTh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142852"/>
            <a:ext cx="900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Основные мероприятия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2918"/>
            <a:ext cx="3071802" cy="2047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000364" y="1285860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</a:rPr>
              <a:t>Подго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2643182"/>
            <a:ext cx="3071802" cy="64294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Распространение буклетов, визиток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\\192.168.2.120\Users\Public\Журнал регистрации\Сахарный диабет\Сахарный диабет\Акция 11.09.2018 г\IMG_7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3143240" cy="2095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42844" y="6000768"/>
            <a:ext cx="3143240" cy="57150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Рекламная акция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143248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428992" y="5286388"/>
            <a:ext cx="2786082" cy="57150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Презентация практики для местных СМИ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714356"/>
            <a:ext cx="2786050" cy="2328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6286512" y="2928934"/>
            <a:ext cx="2643206" cy="64294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Привлечение специалистов городской поликлиники  к распространению информации о практике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8099" y="4071943"/>
            <a:ext cx="2784495" cy="177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6357950" y="5857892"/>
            <a:ext cx="2714612" cy="64294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Межведомственное взаимодействие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1142984"/>
            <a:ext cx="2571768" cy="1357322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Подготовительный 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этап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3" name="Рисунок 22" descr="логотип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58214" y="1"/>
            <a:ext cx="785786" cy="78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Win7\Desktop\woJTh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142852"/>
            <a:ext cx="900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Оценка эффективности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364" y="1285860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</a:rPr>
              <a:t>Подго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1142984"/>
            <a:ext cx="2571768" cy="1357322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За время работы Школ ухода занятия посетили более </a:t>
            </a:r>
            <a:r>
              <a:rPr lang="ru-RU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320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человек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96" y="1000108"/>
            <a:ext cx="3066004" cy="2300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Объект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32"/>
            <a:ext cx="3223901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0" name="Диаграмма 29"/>
          <p:cNvGraphicFramePr/>
          <p:nvPr/>
        </p:nvGraphicFramePr>
        <p:xfrm>
          <a:off x="3071802" y="2428868"/>
          <a:ext cx="5929354" cy="4278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42908" y="3714752"/>
            <a:ext cx="3903658" cy="2927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логотип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2908" y="1"/>
            <a:ext cx="928694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Win7\Desktop\woJTh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142852"/>
            <a:ext cx="900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Школы ухода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3" descr="\\Server\Журнал регистрации2\Грибанова С.Г\Фото\IMG-20211001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480"/>
            <a:ext cx="2242995" cy="2598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0" y="3357562"/>
            <a:ext cx="2714612" cy="64294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Школа правильного дыхания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\\Server\Журнал регистрации2\Грибанова С.Г\Фото\Сахарный диаб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785795"/>
            <a:ext cx="3238522" cy="242889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143240" y="3357562"/>
            <a:ext cx="2714612" cy="64294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Школа сахарного диабета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86512" y="3357562"/>
            <a:ext cx="2714612" cy="64294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Школа артериальной гипертонии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-11\Desktop\P3240230.jpg.crop_144x1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571480"/>
            <a:ext cx="2614626" cy="261462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4929190" y="6072206"/>
            <a:ext cx="2714612" cy="64294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Школа родственного ухода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User-11\Desktop\znakomstvo_s_texnikoj_skand_xod_b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071942"/>
            <a:ext cx="2652876" cy="198965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5" name="Picture 7" descr="C:\Users\User-11\Desktop\DSCN00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071942"/>
            <a:ext cx="2714644" cy="2035983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1000100" y="6072206"/>
            <a:ext cx="2714644" cy="64294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Школа по уходу за тяжелобольными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Win7\Desktop\woJTh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42976" y="142852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Пути развития Школ ухода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44" y="785794"/>
            <a:ext cx="58579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357158" y="1214422"/>
          <a:ext cx="8501122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Рисунок 19" descr="логотип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28694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4071942"/>
            <a:ext cx="2570149" cy="257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20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Win7\Desktop\woJTh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142852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Подведем итоги: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3592337"/>
            <a:ext cx="4357718" cy="3265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714356"/>
            <a:ext cx="2928926" cy="1948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857760"/>
            <a:ext cx="2713025" cy="1804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2714620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42844" y="785794"/>
            <a:ext cx="58579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 рамках реализации национального проекта «Демография» и федеральных проектов «Старшее поколение», «Укрепление общественного здоровья» функционируют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Школы ухода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–как эффективная инновационная технология, позволяющая: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у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лучшить качество жизни пожилых людей;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повысить компетентность родственников в уходе за пожилыми людьми и инвалидами</a:t>
            </a:r>
          </a:p>
          <a:p>
            <a:pPr>
              <a:buFont typeface="Wingdings" pitchFamily="2" charset="2"/>
              <a:buChar char="ü"/>
            </a:pP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321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UserWin7</dc:creator>
  <cp:lastModifiedBy>RePack by SPecialiST</cp:lastModifiedBy>
  <cp:revision>76</cp:revision>
  <dcterms:created xsi:type="dcterms:W3CDTF">2021-09-27T04:55:38Z</dcterms:created>
  <dcterms:modified xsi:type="dcterms:W3CDTF">2023-07-14T08:10:35Z</dcterms:modified>
</cp:coreProperties>
</file>