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FF"/>
    <a:srgbClr val="C02812"/>
    <a:srgbClr val="32A6E6"/>
    <a:srgbClr val="95B820"/>
    <a:srgbClr val="DF117A"/>
    <a:srgbClr val="DF1079"/>
    <a:srgbClr val="95B722"/>
    <a:srgbClr val="E11179"/>
    <a:srgbClr val="2AA8E4"/>
    <a:srgbClr val="2DA8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3300" autoAdjust="0"/>
  </p:normalViewPr>
  <p:slideViewPr>
    <p:cSldViewPr snapToGrid="0">
      <p:cViewPr varScale="1">
        <p:scale>
          <a:sx n="104" d="100"/>
          <a:sy n="104" d="100"/>
        </p:scale>
        <p:origin x="7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5C78E-63B4-43F5-8076-E2B583D1150C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F15A3-42CE-4627-8D55-A7186E089F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38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A8232-8FED-4A81-ADAC-252A542A617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83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68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39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55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36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15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8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02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43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0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99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4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2FC9-7C16-46F9-8834-ADB32EB9CF45}" type="datetimeFigureOut">
              <a:rPr lang="ru-RU" smtClean="0"/>
              <a:t>вт 25.07.23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1B103-0E6D-4199-9608-4030482B37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94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i2.wp.com/static.vecteezy.com/system/resources/previews/000/186/737/original/white-blank-t-shirt-template-vecto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000" b="84100" l="7143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10" t="8851" r="47653" b="22947"/>
          <a:stretch/>
        </p:blipFill>
        <p:spPr bwMode="auto">
          <a:xfrm>
            <a:off x="3626275" y="-363253"/>
            <a:ext cx="5106391" cy="5415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i2.wp.com/static.vecteezy.com/system/resources/previews/000/186/737/original/white-blank-t-shirt-template-vector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000" b="89500" l="48000" r="9328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301" t="21240" r="6886" b="13442"/>
          <a:stretch/>
        </p:blipFill>
        <p:spPr bwMode="auto">
          <a:xfrm>
            <a:off x="0" y="0"/>
            <a:ext cx="4981433" cy="51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36303" y="813341"/>
            <a:ext cx="2486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Присоединяйся! Поделись урожаем!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AutoShape 4" descr="Осенняя пора. Осенний урожай клипарт - Autumn Harvest clip art - MegaObz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94035" y="945281"/>
            <a:ext cx="2002128" cy="1712449"/>
          </a:xfrm>
          <a:prstGeom prst="rect">
            <a:avLst/>
          </a:prstGeom>
        </p:spPr>
      </p:pic>
      <p:pic>
        <p:nvPicPr>
          <p:cNvPr id="17" name="Picture 4" descr="https://i2.wp.com/static.vecteezy.com/system/resources/previews/000/186/737/original/white-blank-t-shirt-template-vector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000" b="89500" l="48000" r="9328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301" t="21240" r="6886" b="13442"/>
          <a:stretch/>
        </p:blipFill>
        <p:spPr bwMode="auto">
          <a:xfrm>
            <a:off x="7303707" y="1339614"/>
            <a:ext cx="4981433" cy="51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Спасибо вам за урожай! | Мероприятия Орши на GOROD216.b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172" y="2423446"/>
            <a:ext cx="2056502" cy="173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6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.allegroimg.com/original/03ad5f/eb541c7848a3be992895a67c211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139"/>
            <a:ext cx="6874617" cy="556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.allegroimg.com/original/03ad5f/eb541c7848a3be992895a67c211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39484" y="558139"/>
            <a:ext cx="6783985" cy="556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95559" y="4675074"/>
            <a:ext cx="2527564" cy="478816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</a:rPr>
              <a:t>Поделись урожаем!</a:t>
            </a:r>
            <a:endParaRPr lang="ru-RU" sz="4400" b="1" dirty="0">
              <a:solidFill>
                <a:srgbClr val="00B05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047" y="2151923"/>
            <a:ext cx="2206762" cy="237892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4355" y="2151923"/>
            <a:ext cx="2995571" cy="252315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690978" y="2398870"/>
            <a:ext cx="2486334" cy="101462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Поделись урожаем!</a:t>
            </a:r>
            <a:endParaRPr lang="ru-RU" sz="36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42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01931" y="1348509"/>
            <a:ext cx="3162227" cy="3722255"/>
          </a:xfrm>
          <a:prstGeom prst="round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439877" y="1763191"/>
            <a:ext cx="2486334" cy="101462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Поделись урожаем!</a:t>
            </a:r>
            <a:endParaRPr lang="ru-RU" sz="3600" b="1" dirty="0" smtClean="0">
              <a:solidFill>
                <a:srgbClr val="00B05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532" y="2270505"/>
            <a:ext cx="2486334" cy="2680304"/>
          </a:xfrm>
          <a:prstGeom prst="rect">
            <a:avLst/>
          </a:prstGeom>
        </p:spPr>
      </p:pic>
      <p:pic>
        <p:nvPicPr>
          <p:cNvPr id="2050" name="Picture 2" descr="Спасибо вам за урожай! | Мероприятия Орши на GOROD216.b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073" y="1289021"/>
            <a:ext cx="3417159" cy="31259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767113" y="1647737"/>
            <a:ext cx="2486334" cy="101462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Поделись урожаем!</a:t>
            </a:r>
            <a:endParaRPr lang="ru-RU" sz="36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11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-16234" t="-14427" r="-5520" b="-10398"/>
          <a:stretch/>
        </p:blipFill>
        <p:spPr>
          <a:xfrm>
            <a:off x="1847273" y="1828800"/>
            <a:ext cx="3463636" cy="3435927"/>
          </a:xfrm>
          <a:prstGeom prst="ellipse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3747699" y="2413154"/>
            <a:ext cx="12914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Поделись </a:t>
            </a:r>
          </a:p>
          <a:p>
            <a:pPr algn="ctr"/>
            <a:r>
              <a:rPr lang="ru-RU" sz="2000" b="0" cap="none" spc="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урожаем</a:t>
            </a:r>
            <a:endParaRPr lang="ru-RU" sz="2000" b="0" cap="none" spc="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Picture 2" descr="Спасибо вам за урожай! | Мероприятия Орши на GOROD216.b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4" t="720" r="2694" b="-295"/>
          <a:stretch/>
        </p:blipFill>
        <p:spPr bwMode="auto">
          <a:xfrm>
            <a:off x="5929745" y="997527"/>
            <a:ext cx="3611419" cy="3325091"/>
          </a:xfrm>
          <a:prstGeom prst="ellipse">
            <a:avLst/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492287" y="1496376"/>
            <a:ext cx="2486334" cy="66484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Поделись урожаем!</a:t>
            </a:r>
            <a:endParaRPr lang="ru-RU" sz="36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29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23</Words>
  <Application>Microsoft Office PowerPoint</Application>
  <PresentationFormat>Широкоэкранный</PresentationFormat>
  <Paragraphs>9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PUNEGOVA</dc:creator>
  <cp:lastModifiedBy>PUNEGOVA</cp:lastModifiedBy>
  <cp:revision>27</cp:revision>
  <dcterms:created xsi:type="dcterms:W3CDTF">2019-11-06T07:35:24Z</dcterms:created>
  <dcterms:modified xsi:type="dcterms:W3CDTF">2023-07-25T13:29:50Z</dcterms:modified>
</cp:coreProperties>
</file>