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9" r:id="rId1"/>
  </p:sldMasterIdLst>
  <p:notesMasterIdLst>
    <p:notesMasterId r:id="rId3"/>
  </p:notesMasterIdLst>
  <p:handoutMasterIdLst>
    <p:handoutMasterId r:id="rId4"/>
  </p:handoutMasterIdLst>
  <p:sldIdLst>
    <p:sldId id="360" r:id="rId2"/>
  </p:sldIdLst>
  <p:sldSz cx="12192000" cy="6858000"/>
  <p:notesSz cx="9939338" cy="6807200"/>
  <p:embeddedFontLst>
    <p:embeddedFont>
      <p:font typeface="Century Gothic" pitchFamily="34" charset="0"/>
      <p:regular r:id="rId5"/>
      <p:bold r:id="rId6"/>
      <p:italic r:id="rId7"/>
      <p:boldItalic r:id="rId8"/>
    </p:embeddedFont>
    <p:embeddedFont>
      <p:font typeface="Calibri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0">
          <p15:clr>
            <a:srgbClr val="A4A3A4"/>
          </p15:clr>
        </p15:guide>
        <p15:guide id="2" pos="288">
          <p15:clr>
            <a:srgbClr val="A4A3A4"/>
          </p15:clr>
        </p15:guide>
        <p15:guide id="3" pos="7392">
          <p15:clr>
            <a:srgbClr val="A4A3A4"/>
          </p15:clr>
        </p15:guide>
        <p15:guide id="4" pos="960">
          <p15:clr>
            <a:srgbClr val="A4A3A4"/>
          </p15:clr>
        </p15:guide>
        <p15:guide id="5" pos="4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4E3"/>
    <a:srgbClr val="1B51A0"/>
    <a:srgbClr val="FFC000"/>
    <a:srgbClr val="B6DDE7"/>
    <a:srgbClr val="686763"/>
    <a:srgbClr val="A4A5A7"/>
    <a:srgbClr val="123871"/>
    <a:srgbClr val="A6B7D6"/>
    <a:srgbClr val="F6654D"/>
    <a:srgbClr val="88D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B75171C-6AB9-41A3-82CD-BD6ECE3780A8}">
  <a:tblStyle styleId="{CB75171C-6AB9-41A3-82CD-BD6ECE3780A8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6BBC18C-5D39-431B-87DA-6D9EBA88152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4246" autoAdjust="0"/>
  </p:normalViewPr>
  <p:slideViewPr>
    <p:cSldViewPr snapToGrid="0">
      <p:cViewPr>
        <p:scale>
          <a:sx n="117" d="100"/>
          <a:sy n="117" d="100"/>
        </p:scale>
        <p:origin x="-378" y="-54"/>
      </p:cViewPr>
      <p:guideLst>
        <p:guide orient="horz" pos="240"/>
        <p:guide pos="288"/>
        <p:guide pos="7392"/>
        <p:guide pos="960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275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2FCEA-1F61-4495-8DBE-B368D40FA249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65888"/>
            <a:ext cx="4306888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275" y="6465888"/>
            <a:ext cx="430847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0D7B2-119A-438C-B0AC-D6C17EF6FD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3047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307047" cy="3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371" tIns="40173" rIns="80371" bIns="40173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9704" y="0"/>
            <a:ext cx="4307047" cy="3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371" tIns="40173" rIns="80371" bIns="40173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700338" y="509588"/>
            <a:ext cx="4538662" cy="2554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3935" y="3233419"/>
            <a:ext cx="7951470" cy="30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371" tIns="40173" rIns="80371" bIns="40173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65265"/>
            <a:ext cx="4307047" cy="3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371" tIns="40173" rIns="80371" bIns="40173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9704" y="6465265"/>
            <a:ext cx="4307047" cy="3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371" tIns="40173" rIns="80371" bIns="40173" anchor="b" anchorCtr="0">
            <a:noAutofit/>
          </a:bodyPr>
          <a:lstStyle/>
          <a:p>
            <a:pPr algn="r"/>
            <a:fld id="{00000000-1234-1234-1234-123412341234}" type="slidenum">
              <a:rPr lang="ru-RU" sz="1100" smtClean="0"/>
              <a:pPr algn="r"/>
              <a:t>‹#›</a:t>
            </a:fld>
            <a:endParaRPr lang="ru-RU" sz="1100"/>
          </a:p>
        </p:txBody>
      </p:sp>
    </p:spTree>
    <p:extLst>
      <p:ext uri="{BB962C8B-B14F-4D97-AF65-F5344CB8AC3E}">
        <p14:creationId xmlns:p14="http://schemas.microsoft.com/office/powerpoint/2010/main" val="3484627289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 extrusionOk="0">
                <a:moveTo>
                  <a:pt x="12193206" y="0"/>
                </a:moveTo>
                <a:lnTo>
                  <a:pt x="0" y="0"/>
                </a:lnTo>
                <a:lnTo>
                  <a:pt x="0" y="6858000"/>
                </a:lnTo>
                <a:lnTo>
                  <a:pt x="12193206" y="6858000"/>
                </a:lnTo>
                <a:lnTo>
                  <a:pt x="12193206" y="0"/>
                </a:lnTo>
                <a:close/>
              </a:path>
            </a:pathLst>
          </a:custGeom>
          <a:solidFill>
            <a:srgbClr val="1C284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33834" y="418181"/>
            <a:ext cx="11330680" cy="1065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530885" y="2613088"/>
            <a:ext cx="5570855" cy="3580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 extrusionOk="0">
                <a:moveTo>
                  <a:pt x="12193206" y="0"/>
                </a:moveTo>
                <a:lnTo>
                  <a:pt x="0" y="0"/>
                </a:lnTo>
                <a:lnTo>
                  <a:pt x="0" y="6858000"/>
                </a:lnTo>
                <a:lnTo>
                  <a:pt x="12193206" y="6858000"/>
                </a:lnTo>
                <a:lnTo>
                  <a:pt x="12193206" y="0"/>
                </a:lnTo>
                <a:close/>
              </a:path>
            </a:pathLst>
          </a:custGeom>
          <a:solidFill>
            <a:srgbClr val="1C284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433834" y="418181"/>
            <a:ext cx="11330680" cy="1065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433834" y="418181"/>
            <a:ext cx="1133068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609917" y="6377940"/>
            <a:ext cx="28056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4147439" y="6377940"/>
            <a:ext cx="390347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782812" y="6377940"/>
            <a:ext cx="28056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433834" y="418181"/>
            <a:ext cx="1133068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609603" y="1600201"/>
            <a:ext cx="5384800" cy="172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9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55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5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50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50"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50"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50"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5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2"/>
          </p:nvPr>
        </p:nvSpPr>
        <p:spPr>
          <a:xfrm>
            <a:off x="6197603" y="1600201"/>
            <a:ext cx="5384800" cy="172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9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55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5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50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50"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50"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50"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5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609917" y="6377940"/>
            <a:ext cx="28056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4147439" y="6377940"/>
            <a:ext cx="390347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8782812" y="6377940"/>
            <a:ext cx="28056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5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и объект">
  <p:cSld name="1_Заголовок и объект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>
            <a:off x="382588" y="390766"/>
            <a:ext cx="6854824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>
            <a:off x="382588" y="2282825"/>
            <a:ext cx="608965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dt" idx="10"/>
          </p:nvPr>
        </p:nvSpPr>
        <p:spPr>
          <a:xfrm>
            <a:off x="609917" y="6377940"/>
            <a:ext cx="28056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ftr" idx="11"/>
          </p:nvPr>
        </p:nvSpPr>
        <p:spPr>
          <a:xfrm>
            <a:off x="4147439" y="6377940"/>
            <a:ext cx="390347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8782812" y="6377940"/>
            <a:ext cx="28056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/>
            </a:lvl1pPr>
            <a:lvl2pPr lvl="1" indent="0" algn="r">
              <a:spcBef>
                <a:spcPts val="0"/>
              </a:spcBef>
              <a:buNone/>
              <a:defRPr/>
            </a:lvl2pPr>
            <a:lvl3pPr lvl="2" indent="0" algn="r">
              <a:spcBef>
                <a:spcPts val="0"/>
              </a:spcBef>
              <a:buNone/>
              <a:defRPr/>
            </a:lvl3pPr>
            <a:lvl4pPr lvl="3" indent="0" algn="r">
              <a:spcBef>
                <a:spcPts val="0"/>
              </a:spcBef>
              <a:buNone/>
              <a:defRPr/>
            </a:lvl4pPr>
            <a:lvl5pPr lvl="4" indent="0" algn="r">
              <a:spcBef>
                <a:spcPts val="0"/>
              </a:spcBef>
              <a:buNone/>
              <a:defRPr/>
            </a:lvl5pPr>
            <a:lvl6pPr lvl="5" indent="0" algn="r">
              <a:spcBef>
                <a:spcPts val="0"/>
              </a:spcBef>
              <a:buNone/>
              <a:defRPr/>
            </a:lvl6pPr>
            <a:lvl7pPr lvl="6" indent="0" algn="r">
              <a:spcBef>
                <a:spcPts val="0"/>
              </a:spcBef>
              <a:buNone/>
              <a:defRPr/>
            </a:lvl7pPr>
            <a:lvl8pPr lvl="7" indent="0" algn="r">
              <a:spcBef>
                <a:spcPts val="0"/>
              </a:spcBef>
              <a:buNone/>
              <a:defRPr/>
            </a:lvl8pPr>
            <a:lvl9pPr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2"/>
          </p:nvPr>
        </p:nvSpPr>
        <p:spPr>
          <a:xfrm>
            <a:off x="382588" y="1520826"/>
            <a:ext cx="6089650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00AAFF"/>
              </a:buClr>
              <a:buSzPts val="1450"/>
              <a:buFont typeface="Arial"/>
              <a:buNone/>
              <a:defRPr sz="1450" b="1" i="0">
                <a:solidFill>
                  <a:srgbClr val="00AA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>
  <p:cSld name="1_Только заголовок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3"/>
          <p:cNvPicPr preferRelativeResize="0"/>
          <p:nvPr/>
        </p:nvPicPr>
        <p:blipFill rotWithShape="1">
          <a:blip r:embed="rId2">
            <a:alphaModFix/>
          </a:blip>
          <a:srcRect r="6656" b="6691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427F">
              <a:alpha val="4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76585" y="490290"/>
            <a:ext cx="951689" cy="385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8ADC2C5-81A6-4D4A-BE54-EB1D4FE020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" y="9137"/>
            <a:ext cx="12170689" cy="683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12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33834" y="418181"/>
            <a:ext cx="11330680" cy="1065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530885" y="2613088"/>
            <a:ext cx="5570855" cy="3580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84" r:id="rId8"/>
  </p:sldLayoutIdLst>
  <p:hf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268;p70"/>
          <p:cNvPicPr preferRelativeResize="0"/>
          <p:nvPr/>
        </p:nvPicPr>
        <p:blipFill rotWithShape="1">
          <a:blip r:embed="rId2">
            <a:alphaModFix/>
          </a:blip>
          <a:srcRect b="8100"/>
          <a:stretch/>
        </p:blipFill>
        <p:spPr>
          <a:xfrm>
            <a:off x="90743" y="387350"/>
            <a:ext cx="12010515" cy="63025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69;p70"/>
          <p:cNvSpPr/>
          <p:nvPr/>
        </p:nvSpPr>
        <p:spPr>
          <a:xfrm>
            <a:off x="381000" y="196711"/>
            <a:ext cx="1077730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1B51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МУНИЦИПАЛЬНЫЙ СТАНДАРТ ДЕЯТЕЛЬНОСТИ ОМСУ ПО РАЗВИТИЮ </a:t>
            </a:r>
            <a:endParaRPr sz="2000" b="1" dirty="0">
              <a:solidFill>
                <a:srgbClr val="1B51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1B51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ПРЕДПРИНИМАТЕЛЬСТВА В МУНИЦИПАЛЬНЫХ РАЙОНАХ (ГОРОДСКИХ ОКРУГАХ) РБ</a:t>
            </a:r>
            <a:endParaRPr dirty="0">
              <a:solidFill>
                <a:srgbClr val="1B51A0"/>
              </a:solidFill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1769505" y="6519446"/>
            <a:ext cx="422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B51A0"/>
                </a:solidFill>
                <a:latin typeface="Century Gothic" panose="020B0502020202020204" pitchFamily="34" charset="0"/>
              </a:rPr>
              <a:t>31</a:t>
            </a:r>
            <a:endParaRPr lang="ru-RU" sz="1600" b="1" dirty="0">
              <a:solidFill>
                <a:srgbClr val="1B51A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21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16</Words>
  <Application>Microsoft Office PowerPoint</Application>
  <PresentationFormat>Произвольный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Calibri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Ахметсафин Вадим Луисович</dc:creator>
  <cp:lastModifiedBy>Фазлетдинов Артур Фанурович</cp:lastModifiedBy>
  <cp:revision>117</cp:revision>
  <cp:lastPrinted>2023-11-17T12:14:10Z</cp:lastPrinted>
  <dcterms:modified xsi:type="dcterms:W3CDTF">2024-12-11T10:16:07Z</dcterms:modified>
</cp:coreProperties>
</file>